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Reese's Book Club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Sunset Reading Circle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Novel Hour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Silver Screen Readers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Reese James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Draper James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Draper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Reese Draper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Hello Sunshine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Sunshine Productions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Hello Sunshine Productions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Reese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Reese Jean Witherspoon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Reese Marie Witherspoon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Laura Jeanne Reese Witherspoon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Reese Elizabeth Witherspoon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Deacon Toth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Deacon Phillippe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Deacon James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Deacon Reese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Ava Marie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Ava Reese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Ava Jean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Ava Elizabeth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Sweet Home Alabama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Man in the Moon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Legally Blonde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Cruel Intentions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Educated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Glass Castle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Whiskey in a Teacup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Becoming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Reese Witherspoon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Reese Witherspoon is an American actress, producer, and entrepreneur. She was born on March 22, 1976, in New Orleans, Louisiana. Witherspoon rose to fame in the late 1990s with her performances in "Election" and "Cruel Intentions." She won an Academy Award for Best Actress for her role in "Walk the Line" in 2006. Witherspoon has also produced numerous successful films and TV shows through her production company, Hello Sunshine. She is known for her activism and has served as a board member for various organizations, including the Children's Defense Fund and the Women's March. Witherspoon is married and has three children.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Reese Witherspoon's book club?
[A] Reese's Book Club
2. What is the name of Reese Witherspoon's clothing line?
[B] Draper James
3. What is the name of Reese Witherspoon's production company?
[A] Hello Sunshine
4. What is Reese Witherspoon's full name?
[C] Laura Jeanne Reese Witherspoon
5. What is the name of Reese Witherspoon's son?
[B] Deacon Phillippe
6. What is the name of Reese Witherspoon's daughter?
[D] Ava Elizabeth
7. At which year’s Academy Awards ceremony did Reese Witherspoon win for Walk the Line?
[A] 2006
8. What is the name of Reese Witherspoon's first movie?
[B] The Man in the Moon
9. Which book about Southern living was written by Reese Witherspoon?
[C] Whiskey in a Teacup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Reese Witherspoon's book club?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Reese Witherspoon's clothing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Reese Witherspoon's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Reese Witherspoon's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Reese Witherspoon's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Reese Witherspoon's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At which year’s Academy Awards ceremony did Reese Witherspoon win for Walk the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Reese Witherspoon's first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book about Southern living was written by Reese Witherspoon?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