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Social Security Act of 1965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Social Security Act of 1935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Social Security Act of 1955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Social Security Act of 1945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 Deal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Good Deal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 Society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Fair Deal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Federal Emergency Relief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Works Progress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Civilian Conservation Corps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Social Security Act of 1935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Bess Truman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Eleanor Roosevelt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Edith Wilson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Jacqueline Kennedy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Civilian Conservation Corps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Federal Emergency Relief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National Recovery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Works Progress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Federal Emergency Relief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National Recovery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Civilian Conservation Corps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Works Progress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Agricultural Adjustment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Civilian Conservation Corps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Federal Emergency Relief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National Recovery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Civilian Conservation Corps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Federal Emergency Relief Administration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National Recovery Administration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Works Progress Administration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Franklin D. Roosevelt!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Franklin D. Roosevelt Quiz is a great way to learn more about one of the most influential presidents in American history. The quiz covers a wide range of topics related to FDR's life and presidency, including his early life, his New Deal policies, and his role in World War II. By taking the quiz, you can gain a better understanding of the man and his legacy. Additionally, the quiz can help you to better understand the history of the United States during the 1930s and 1940s. Taking the quiz can also help you to gain a better appreciation for the accomplishments of FDR and the impact he had on the nation. Finally, the quiz can help you to gain a better understanding of the political and social issues of the time, and how FDR's policies helped to shape the 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law that Franklin D. Roosevelt signed to create Social Security?
[B] The Social Security Act of 1935
2. What was the name of the program Franklin D. Roosevelt created to help the economy during the Great Depression?
[A] The New Deal
3. What was the name of the program Franklin D. Roosevelt created to help the elderly during the Great Depression?
[D] The Social Security Act of 1935
4. What was the name of Franklin D. Roosevelt's wife?
[B] Eleanor Roosevelt
5. What year was Franklin D. Roosevelt elected President of the United States?
[C] 1932
6. What was the name of the program Franklin D. Roosevelt created to help the unemployed during the Great Depression?
[D] The Works Progress Administration
7. What was the name of the program Franklin D. Roosevelt created to help the poor during the Great Depression?
[A] The Federal Emergency Relief Administration
8. What was the name of Franklin D. Roosevelt's dog?
[B] Fala
9. What was the name of the program Franklin D. Roosevelt created to help farmers during the Great Depression?
[A] The Agricultural Adjustment Administration
10. What was the name of the program Franklin D. Roosevelt created to help the environment during the Great Depression?
[A] The Civilian Conservation Corps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law that Franklin D. Roosevelt signed to create Social Security?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program Franklin D. Roosevelt created to help the economy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program Franklin D. Roosevelt created to help the elderly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Franklin D. Roosevelt's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Franklin D. Roosevelt elected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program Franklin D. Roosevelt created to help the unemployed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program Franklin D. Roosevelt created to help the poor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Franklin D. Roosevelt's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program Franklin D. Roosevelt created to help farmers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program Franklin D. Roosevelt created to help the environment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