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Mansfield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Sanditon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Persuasion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Mansfield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Northanger Abbey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 and Sensibility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Persuasion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Mansfield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 and Sensibility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Northanger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Persuasion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Chawton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Winchester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Pride and Prejudice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Northanger Abbey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Persuasion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Elliots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First Impressions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Watsons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Pride and Prejudice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 and Sensibility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Northanger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Persuasion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Pride and Prejudice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Mansfield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Persuasion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 and Sensibility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Mansfield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Northanger Abbey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Jane Austen's Novels!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a Jane Austen quiz is a great way to test your knowledge of the beloved author and her works. It can help you to better understand her writing style, themes, and characters. It can also help you to appreciate the nuances of her writing and the complexity of her characters. Additionally, taking a Jane Austen quiz can help you to gain a better understanding of the social and cultural context of her works. By taking the quiz, you can gain a better appreciation for the themes and messages that Austen was trying to convey in her works. Furthermore, taking the quiz can help you to gain a better understanding of the literary conventions of the time period in which Austen wrote. Finally, taking the quiz can be a fun and engaging way to learn more about the life and works of Jane Austen.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novel did Jane Austen begin in 1817 but leave unfinished at her death?
[B] Sanditon
2. Which Jane Austen novel follows Catherine Morland’s visit to Bath?
[B] Northanger Abbey
3. Which Jane Austen novel, published posthumously in December 1817, follows Anne Elliot?
[D] Persuasion
4. In which village was Jane Austen born?
[A] Steventon
5. Which Jane Austen novel, first published in 1813, features Elizabeth Bennet and Mr. Darcy?
[A] Pride and Prejudice
6. What was the early title of the novel later published as Pride and Prejudice?
[C] First Impressions
7. Which Jane Austen novel, first published in 1811, follows Elinor and Marianne Dashwood?
[B] Sense and Sensibility
8. What is the name of Jane Austen's most famous novel?
[B] Pride and Prejudice
9. What year was Jane Austen born?
[C] 1775
10. Which Jane Austen novel, first published in 1814, follows Fanny Price?
[C] Mansfield Park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novel did Jane Austen begin in 1817 but leave unfinished at her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Jane Austen novel follows Catherine Morland’s visit to Bath?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Jane Austen novel, published posthumously in December 1817, follows Anne Elliot?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village was Jane Austen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Jane Austen novel, first published in 1813, features Elizabeth Bennet and Mr. Darcy?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early title of the novel later published as Pride and Prejudice?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Jane Austen novel, first published in 1811, follows Elinor and Marianne Dashwood?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Jane Austen's most famous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Jane Austen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Jane Austen novel, first published in 1814, follows Fanny Price?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