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Yellowstone Lake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Heart Lake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Shoshone Lake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Lewis Lake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Grand Prismatic Spring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Mammoth Hot Springs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Old Faithful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Norris Geyser Basin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Zebulon Pike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William Clark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John Colter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Jim Bridger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Madison River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Snake River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Gallatin River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Yellowstone River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Wheeler Expedition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Powell Expedition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Hayden Expedition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King Expedition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1864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1880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1890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1872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Holmes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Yellowstone Caldera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Washburn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Sheridan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Elk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Moose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Grizzly Bear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American Bison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Lower Falls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Niagara Falls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Yosemite Falls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Victoria Falls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Eagle Peak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Holmes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Sheridan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Norris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Yellowstone National Park: A Quiz for All</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Yellowstone National Park, established in 1872, is the first and oldest national park in the United States. It is known for its diverse wildlife, including bears, wolves, bison, and elk. The park is also home to Old Faithful, a geyser that erupts regularly. Yellowstone is a popular destination for hiking, camping, and fishing.</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largest lake in Yellowstone National Park?
[A] Yellowstone Lake
2. What is the name of the iconic geyser in Yellowstone National Park?
[C] Old Faithful
3. Who is identified by the National Park Service as the first known European American to visit Yellowstone, in 1807–08?
[C] John Colter
4. Which river flows through the Grand Canyon of the Yellowstone?
[D] Yellowstone River
5. Which expedition surveyed Yellowstone in 1871 and helped build the case for its establishment as a national park?
[C] Hayden Expedition
6. When was Yellowstone National Park established?
[D] 1872
7. Which caldera was formed by the great Lava Creek eruption at Yellowstone?
[B] Yellowstone Caldera
8. Which animal is the largest land mammal in North America?
[D] American Bison
9. What is the name of the famous waterfall in Yellowstone National Park?
[A] Lower Falls
10. What is the highest point in Yellowstone National Park?
[A] Eagle Peak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largest lake in Yellowstone National Park?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iconic geyser in Yellowstone National Park?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Who is identified by the National Park Service as the first known European American to visit Yellowstone, in 1807–08?</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river flows through the Grand Canyon of the Yellowstone?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expedition surveyed Yellowstone in 1871 and helped build the case for its establishment as a national park?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When was Yellowstone National Park established?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caldera was formed by the great Lava Creek eruption at Yellowstone?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animal is the largest land mammal in North America?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famous waterfall in Yellowstone National Park?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highest point in Yellowstone National Park?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