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Albuquerque, New Mexico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Atlanta, Georgia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Francisco,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Dallas, Texas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Become the President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Become a Billionaire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 the Noble Prize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Kids would not be judged by the color of their skin but by the content of their character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Third Monday in January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March 31st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Fourth Friday in September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Second Friday in March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Congress of Racial Equality (CORE)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National Association for the Advancement of Colored People (NAACP)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Civil Liberties Union (ACLU)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Southern Christian Leadership Conference (SCLC)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Abraham Lincoln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Mahatma Gandhi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Yes we 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have a vision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 have a mission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have a dream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 F.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J. Edgar Hoover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A. McCone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Lyndon B.Johnson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Atlanta, Georgia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Washington, DC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Montgomery, Alabama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Martin Luther King Jr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Martin Luther King Jr, a Baptist minister and prominent leader in the American cvil rights movement.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was Martin Luther King Jr. born
[B] Atlanta, Georgia
2. What was Martin Luther King, Jr.'s "dream"
[D] Kids would not be judged by the color of their skin but by the content of their character
3. When do we celebrate Martin Luther King Jr. Day
[A] Third Monday in January
4. Martin Luther King, Jr served as the first president of this civil rights organization
[D] Southern Christian Leadership Conference (SCLC)
5. Which leader influenced Dr. King
[D] Mahatma Gandhi
6. What was Martin Luther King's famous speech called
[D] I have a dream
7. Dr. Martin Luther King, Jr was accused of being "the most notorious liar in the the country" by
[B] J. Edgar Hoover
8. Where did Martin Luther King give his most famous speech
[C] Washington, DC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was Martin Luther King Jr.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Martin Luther King, Jr.'s "dream"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do we celebrate Martin Luther King Jr.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Martin Luther King, Jr served as the first president of this civil rights organization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leader influenced Dr. King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Martin Luther King's famous speech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Dr. Martin Luther King, Jr was accused of being "the most notorious liar in the the country"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did Martin Luther King give his most famous speech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