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Minnesota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Texas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Independent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Democratic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Gwen Walz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Karen Walz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Michelle Walz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Melania Walz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 Studies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Science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Mathematics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St. Paul High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Minneapolis North High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Rochester Mayo High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Mankato West High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Yale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Chadron State College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Minnesota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Harvard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Captain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Lieutenant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Command Sergeant Major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Major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Army National Guard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Marine Corps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Air Force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Navy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Get to know Tim Walz (21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Tim Walz is the current Governor of Minnesota, a position he has held since 2019. Prior to this, he served as a U.S. Representative for Minnesota's 1st congressional district from 2007 to 2019. Walz is a member of the Democratic–Farmer–Labor Party, an affiliate of the Democratic Party. He has focused on issues such as education, healthcare, and infrastructure during his political career.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which state did Tim Walz work as a teacher?
[A] Minnesota
2. In which year was Tim Walz first elected as Governor of Minnesota?
[D] 2018
3. Which political party does Tim Walz belong to?
[D] Democratic
4. What is the name of Tim Walz's wife?
[A] Gwen Walz
5. What subject did Tim Walz teach in high school?
[A] Social Studies
6. What was the name of the high school where Tim Walz taught?
[D] Mankato West High School
7. Where did Tim Walz attend college?
[B] Chadron State College
8. What was Tim Walz's rank upon retiring from the military?
[C] Command Sergeant Major
9. In which branch of the military did Tim Walz serve?
[A] Army National Guard
10. In which year was Tim Walz first elected to the U.S. House of Representatives?
[A] 2006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which state did Tim Walz work as a teacher?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which year was Tim Walz first elected as Governor of Minnesota?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political party does Tim Walz belong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Tim Walz's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subject did Tim Walz teach in high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high school where Tim Walz taught?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did Tim Walz attend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Tim Walz's rank upon retiring from the military?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branch of the military did Tim Walz serve?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year was Tim Walz first elected to the U.S. House of Representatives?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