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Tourism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Agriculture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Manufacturing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Technology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Iowa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Grinnell College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Iowa State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Drake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Oktoberfest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Bix Beiderbecke Memorial Jazz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Ragbrai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Tulip Time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Beef brisket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Corn on the cob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Fried chicken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Pork tenderloin sandwich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 Mounds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Hawkeye Point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Pisgah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Pilot Knob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Field of Dreams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Effigy Mounds National Monument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Bridges of Madison County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Herbert Hoover Presidential Library and Museum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Sioux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Davenport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 Moines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Cedar Rapids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Iowa Corn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Iowa State Fair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Iowa Music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Iowa Wine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Iowa Hawkeyes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Cedar Rapids Kernels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Quad City River Bandits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Iowa State Cyclones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Iowa: The Hawkeye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Iowa is a state located in the Midwestern region of the United States. It is bordered by six other states and has a population of approximately 3.2 million people. The state is known for its agricultural production, particularly corn and soybeans, and is often referred to as the "Corn State" or the "Food Capital of the World." Iowa is also home to several major universities, including the University of Iowa and Iowa State University. The state has a diverse landscape, with rolling hills, prairies, and forests. It has a rich history, including its role in the Underground Railroad and the Civil War.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industry of Iowa?
[B] Agriculture
2. What is the name of the famous university in Iowa?
[A] University of Iowa
3. What is the famous festival of Iowa?
[C] Ragbrai
4. What is the famous food of Iowa?
[D] Pork tenderloin sandwich
5. What is the highest point in Iowa?
[B] Hawkeye Point
6. What is the famous landmark of Iowa?
[A] Field of Dreams
7. What is the capital city of Iowa?
[C] Des Moines
8. What is the famous event that takes place in Iowa every year?
[B] Iowa State Fair
9. What is the famous sports team of Iowa?
[A] Iowa Hawkeyes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industry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university in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festival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food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point in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landmark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event that takes place in Iowa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sports team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