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Bahraini dinar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Qatari riyal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Emirati dirham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Omani rial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Felucca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Gondola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Kayak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Dhow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Arabic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Urdu</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Farsi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English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Islam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Hinduism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Buddhism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Christianity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Bahrain International Circuit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Yas Marina Circuit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Losail International Circuit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Dubai Autodrome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Dubai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Manama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Doha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Abu Dhabi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Jabal al-Lawz</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Jabal ad Dukhan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Jabal Sawda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Jabal Shams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Banyan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Oak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Tree of Life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Baobab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3.5 million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4.5 million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1.5 million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2.5 million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Kabsa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Biryani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Mandi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Machboos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Bahrain: Pearl of the Gulf</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Bahrain is a small island country located in the Persian Gulf. It is an archipelago consisting of 33 islands, with the largest being Bahrain Island. The country has a population of approximately 1.7 million people, with the majority being expatriates. Bahrain is known for its oil and gas reserves, which have contributed significantly to its economy. The country has a constitutional monarchy system of government, with the King as the head of state and the Prime Minister as the head of government. Bahrain is also known for its rich cultural heritage, with a mix of Arab, Persian, and Islamic influences. The official language is Arabic, and the currency is the Bahraini Dinar.</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currency of Bahrain?
[A] Bahraini dinar
2. What is the name of the traditional Bahraini boat?
[D] Dhow
3. What is the official language of Bahrain?
[A] Arabic
4. What is the predominant religion in Bahrain?
[A] Islam
5. What is the name of the famous Bahraini Formula One circuit?
[A] Bahrain International Circuit
6. What is the capital city of Bahrain?
[B] Manama
7. What is the highest point in Bahrain?
[B] Jabal ad Dukhan
8. What is the name of the famous Bahraini tree?
[C] Tree of Life
9. What is the population of Bahrain?
[C] 1.5 million
10. What is the name of the Bahraini national dish?
[D] Machboos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currency of Bahrain?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traditional Bahraini boat?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official language of Bahrain?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predominant religion in Bahrain?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famous Bahraini Formula One circuit?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capital city of Bahrain?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highest point in Bahrain?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famous Bahraini tree?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population of Bahrain?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Bahraini national dish?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