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Juanita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Uncle Enzo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DHL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FedEx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RadiKS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Raven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Hiro Protagonist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Uncle Enzo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Crossbows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Tridents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Samurai swords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Slingshots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Black Sun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Emerald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Matrix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Oasis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Papa Johns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Domino’s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CosaNostra Pizza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Pizza Hut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Snow Crash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Algorithm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Metaverse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Black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Algorithm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Metaverse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Snow Crash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Juanita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Hiro Protagonist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Snow Crash by Neal Stephenson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Snow Crash by Neal Stephenson Quiz is a great way to test your knowledge of the novel and its characters. It can help you to better understand the themes and ideas presented in the book, as well as the characters and their motivations. The quiz can also help you to identify any areas of the novel that you may have missed or misunderstood. Additionally, taking the quiz can help you to gain a better appreciation for the complexity of the novel and its many layers. Finally, the quiz can be a fun and engaging way to explore the world of Snow Crash and its many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Snow Crash character works as a skateboarding courier?
[D] Y.T.
2. Which courier company employs the Kourier who hooks onto Hiro’s car in Snow Crash?
[D] RadiKS
3. Who is the Mafia boss associated with CosaNostra Pizza in Snow Crash?
[D] Uncle Enzo
4. Which weapons does Hiro favor in Snow Crash’s opening chapter?
[C] Samurai swords
5. What is the name of the virtual club where hackers encounter Snow Crash?
[A] The Black Sun
6. Which pizza company employs Hiro at the beginning of Snow Crash?
[C] CosaNostra Pizza
7. What is CosaNostra Pizza’s delivery deadline in Snow Crash?
[B] 30 minutes
8. What is the name of the cyberdrug that harms hackers both in the Metaverse and in real life in Snow Crash?
[A] Snow Crash
9. What is the name of the virtual world in Snow Crash?
[C] Metaverse
10. Which Snow Crash character is a hacker who delivers pizza at the beginning of the novel?
[B] Hiro Protagonist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Snow Crash character works as a skateboarding courier?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courier company employs the Kourier who hooks onto Hiro’s car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Mafia boss associated with CosaNostra Pizza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weapons does Hiro favor in Snow Crash’s opening chapter?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virtual club where hackers encounter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pizza company employs Hiro at the beginning of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CosaNostra Pizza’s delivery deadline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cyberdrug that harms hackers both in the Metaverse and in real life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virtual world in Snow Crash?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Snow Crash character is a hacker who delivers pizza at the beginning of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