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Binodini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Manorama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Ashalata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Swarna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Guru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Iruvar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Kandukondain Kandukondain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Kandukondain Kandukondain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Iruvar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Hum Dil De Chuke Sanam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Aur Pyaar Ho Gaya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Devdas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Provoked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Last Legion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Bride and Prejudice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Pink Panther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Jodhaa Akbar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Kuch Na Kaho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Khel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Provoked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Jodhaa Akbar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Provoked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Kuch Na Kaho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Chokher Bali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Aaravvi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Aaradhya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Aarav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Aaravika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Iruvar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Kandukondain Kandukondain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Guru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Aishwarya Rai Bachchan: The Queen of Bollywood!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Aishwarya Rai Bachchan is a popular Bollywood actress who has appeared in numerous Indian films. She was born on November 1, 1973, in Mangalore, India. Aishwarya began her career as a model and went on to win the Miss World pageant in 1994. She made her Bollywood debut in 1997 and quickly became one of the most sought-after actresses in the industry. Aishwarya has won several awards for her acting, including two Filmfare Awards. She is known for her beauty, elegance, and grace, and has been called one of the most beautiful women in the world. Aishwarya is married to actor Abhishek Bachchan and has a daughter named Aaradhya.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the character played by Aishwarya Rai in the bengali film Choker Bali?
[A] Binodini
2. What is the name of Aishwarya Rai Bachchan's first Malayalam movie?
[D] Kandukondain Kandukondain
3. In what year did Aishwarya Rai win the Miss World pageant?
[B] 1994
4. What is the name of Aishwarya Rai Bachchan's first Telugu movie?
[A] Robo
5. What is the name of Aishwarya Rai Bachchan's first Bollywood movie?
[B] Aur Pyaar Ho Gaya
6. What is the name of Aishwarya Rai Bachchan's first Hollywood movie?
[D] The Pink Panther 2
7. What is the name of Aishwarya Rai Bachchan's first Marathi movie?
[C] Khel
8. What is the name of Aishwarya Rai Bachchan's first Bengali movie?
[D] Chokher Bali
9. What is the name of Aishwarya Rai Bachchan's daughter?
[B] Aaradhya
10. What is the name of Aishwarya Rai Bachchan's first Tamil movie?
[C] Jeans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the character played by Aishwarya Rai in the bengali film Choker Bali?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Aishwarya Rai Bachchan's first Malayalam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what year did Aishwarya Rai win the Miss World pageant?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Aishwarya Rai Bachchan's first Telugu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Aishwarya Rai Bachchan's first Bollywood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Aishwarya Rai Bachchan's first Hollywood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Aishwarya Rai Bachchan's first Marathi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Aishwarya Rai Bachchan's first Bengali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Aishwarya Rai Bachchan's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Aishwarya Rai Bachchan's first Tamil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