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Las Cruces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Albuquerque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Bluebonnet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Yucca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Paintbrush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Bandelier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Mesa Verde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Aztec Ruins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Chaco Canyon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Pecos National Historical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Carlsbad Caverns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Bandelier National Monument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Sands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Grand Canyon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Lone Star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Land of Enchantment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Albuquerque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Las Cruces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Roswell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Oatmeal Raisin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Bizcochito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Peanut Butter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Chocolate Chip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River Ski Area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Ski Santa 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Taos Ski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 Fire Resort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Capulin Volcano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Taylor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Wheeler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Sandia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Albuquerque International Balloon Fiesta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Roswell UFO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Santa Fe Indian Market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Las Cruces Chile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Mexico: Land of Enchantment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Mexico is a state located in the southwestern region of the United States. It is the fifth largest state in terms of land area and has a diverse landscape that includes deserts, mountains, and forests. The state is known for its rich Native American history and culture, as well as its vibrant arts scene. New Mexico is also home to several national parks and monuments, including Carlsbad Caverns National Park and White Sands National Monument. The state's economy is largely driven by industries such as oil and gas, agriculture, and tourism. Albuquerque is the largest city in New Mexico, while Santa Fe is the state capital and a popular destination for art and culture enthusiasts.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New Mexico town gave its name to a society founded by six artists in 1915?
[B] Taos
2. What is the state flower of New Mexico?
[B] Yucca
3. Which New Mexico national monument protects cliff dwellings in Frijoles Canyon?
[A] Bandelier
4. Which New Mexico national park protects part of the world’s largest gypsum dune field?
[D] White Sands National Park
5. What is the state nickname of New Mexico?
[D] The Land of Enchantment
6. What is the capital of New Mexico?
[A] Santa Fe
7. What is the state cookie of New Mexico?
[B] Bizcochito
8. Which New Mexico ski resort was founded by Ernie and Rhoda Blake in 1955?
[C] Taos Ski Valley
9. What is the highest point in New Mexico?
[C] Wheeler Peak
10. What is the name of the famous balloon festival in New Mexico?
[A] Albuquerque International Balloon Fiesta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New Mexico town gave its name to a society founded by six artists in 1915?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flower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New Mexico national monument protects cliff dwellings in Frijoles Canyon?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New Mexico national park protects part of the world’s largest gypsum dune field?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nickname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state cookie of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New Mexico ski resort was founded by Ernie and Rhoda Blake in 1955?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balloon festival in New Mexico?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