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Pete Docter and Bob Peterson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 Buck and Jennifer Lee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Musker and Ron Clements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Gary Trousdale and Kirk Wise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Charlie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Buddy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making a deal with 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stealing it from 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threatening her family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hypnotizing 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Gives her Ursula’s powers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Erases her memory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Turns her into a human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Makes her queen of Atlantica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Sebastian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Scuttle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Flounder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Jodi Benson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Eleanor Audley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Paige O’Hara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Pat Carroll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Whale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Crab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Octopus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forest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a boat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 market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 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Musical scores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Human objects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Pearl necklaces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Seashell crowns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Above the clouds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Under the sea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desert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mountain forest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Little Mermaid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Little Mermaid is a 1989 animated musical fantasy film produced by Walt Disney Feature Animation. It tells the story of Ariel, a mermaid princess who dreams of becoming human and falls in love with a human prince named Eric. She makes a deal with the sea witch Ursula to trade her voice for legs, but must win Eric's love within three days or become Ursula's captive forever. The film features memorable songs such as "Under the Sea" and "Part of Your World" and was a critical and commercial success, earning two Academy Awards and spawning a franchise of sequels, TV shows, and merchandise.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pair directed Disney’s 1989 animated The Little Mermaid?
[C] John Musker and Ron Clements
2. What is the name of Prince Eric's loyal dog in the movie The Little Mermaid?
[D] Max
3. How does Ursula trick Ariel into giving up her voice?
[A] By making a deal with her
4. After Ursula is defeated in the 1989 film, what does King Triton do for Ariel?
[C] Turns her into a human
5. Who is Ariel's best friend?
[D] Flounder
6. Who voices Ursula in Disney’s 1989 animated The Little Mermaid?
[D] Pat Carroll
7. Which real sea animal inspired Ursula’s lower-body design in Disney’s The Little Mermaid?
[D] Octopus
8. Where does Ariel first see Prince Eric?
[B] On a boat
9. What collection does King Triton destroy in Ariel’s grotto in the 1989 film?
[B] Human objects
10. Where is Ariel’s home kingdom of Atlantica in Disney’s 1989 The Little Mermaid?
[B] Under the sea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pair directed Disney’s 1989 animated The Little Mermaid?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Prince Eric's loyal dog in the movie The Little Mermaid?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does Ursula trick Ariel into giving up her voice?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After Ursula is defeated in the 1989 film, what does King Triton do for Ariel?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Ariel's best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voices Ursula in Disney’s 1989 animated The Little Mermaid?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real sea animal inspired Ursula’s lower-body design in Disney’s The Little Mermaid?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does Ariel first see Prince Eric?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collection does King Triton destroy in Ariel’s grotto in the 1989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is Ariel’s home kingdom of Atlantica in Disney’s 1989 The Little Mermaid?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