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Archie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University of California, Los Angeles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University of Southern California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University of California, San Diego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University of California, Berkeley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Australian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Canadian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British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American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Prince Harry Foundation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Meghan Markle Foundation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Duchess Fund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Royal Foundation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Horrible Bosses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Wedding Date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Suits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Remember 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Rachel Meghan Markle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Rachel Markle Meghan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Meghan Rachel Markle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Meghan Markle Rachel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Philanthropist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Actress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Model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Writer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Harry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Charles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George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William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Queen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Princess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Duchess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Tig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Good Wife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Suits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Royals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O.C.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Meghan Markle!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Meghan Markle Quiz is a great way to learn more about the Duchess of Sussex. It is a fun and interactive way to test your knowledge of Meghan Markle and her life. The quiz covers a wide range of topics, from her childhood to her current role as a member of the British Royal Family. It is a great way to stay up to date on the latest news and events surrounding Meghan Markle. Additionally, the quiz is a great way to learn more about the Duchess of Sussex and her life. It is a great way to gain a better understanding of her life and her role in the Royal Family. Taking the quiz is also a great way to show your support for Meghan Markle and her work. It is a great way to show your appreciation for her and her contributions to the Royal Family.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Meghan Markle's first child?
[D] Archie
2. What is the name of Meghan Markle's alma mater?
[B] University of Southern California
3. What is Meghan Markle's nationality?
[D] American
4. What is the name of Meghan Markle's charity organization?
[D] The Royal Foundation
5. What is the name of Meghan Markle's first movie?
[D] Remember Me
6. What is Meghan Markle's full name?
[A] Rachel Meghan Markle
7. What is Meghan Markle's profession before she married Prince Harry?
[B] Actress
8. What is Meghan Markle's husband's name?
[A] Prince Harry
9. What is the name of Meghan Markle's first book?
[D] The Tig
10. What is the name of Meghan Markle's first TV show?
[B] Suits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Meghan Markle's first 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Meghan Markle's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Meghan Markle's nationality?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Meghan Markle's charity organization?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Meghan Markle's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Meghan Markle's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Meghan Markle's profession before she married Prince Harry?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Meghan Markle's husband's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Meghan Markle's first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Meghan Markle's first TV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