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LA Galaxy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Chicago Fire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New York Red Bulls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DC United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Midfielder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Defender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Forward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Goalkeeper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Victoria Smith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Victoria Beckham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Victoria Adams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Victoria Jones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7</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10</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9</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Cruz Beckham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Harper Beckham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Brooklyn Beckham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Romeo Beckham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2015</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2016</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2014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2013</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Beckham Charitable Trust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David Beckham Foundation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Beckham Charity</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7 Fund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David Beckham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David Joseph Beckham</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David Robert Joseph Beckham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David Robert Beckham</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House of Beckham</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Beckham Collection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David Beckham Clothing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Beckham Brand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1978</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1975</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1977</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1976</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Test Your Knowledge of David Beckham!</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the David Beckham Quiz is a great way to test your knowledge of one of the world's most famous athletes. Beckham is a global icon, having played for some of the world's most prestigious clubs, including Manchester United, Real Madrid, and LA Galaxy. He is also a successful businessman, having launched his own fashion line and fragrance. The quiz will help you learn more about Beckham's career, his personal life, and his philanthropic work. It will also give you an opportunity to test your knowledge of the sport of soccer and the world of celebrity. Taking the quiz is a great way to show your appreciation for Beckham and his accomplishments, as well as to gain a better understanding of the world of sports and celebrity.</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team did David Beckham play for in the United States?
[A] LA Galaxy
2. What is David Beckham's position?
[A] Midfielder
3. What is David Beckham's wife's name?
[B] Victoria Beckham
4. What is David Beckham's jersey number?
[B] 7
5. What is the name of David Beckham's eldest son?
[C] Brooklyn Beckham
6. What year did David Beckham retire from professional football?
[D] 2013
7. What is the name of David Beckham's charity?
[D] 7 Fund
8. What is David Beckham's full name?
[C] David Robert Joseph Beckham
9. What is the name of David Beckham's clothing line?
[A] House of Beckham
10. What year was David Beckham born?
[B] 1975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team did David Beckham play for in the United States?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David Beckham's position?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David Beckham's wife's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What is David Beckham's jersey number?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David Beckham's eldest son?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year did David Beckham retire from professional football?</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David Beckham's charity?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David Beckham's full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David Beckham's clothing line?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year was David Beckham born?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