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B.J. Novak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Krasinski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Rainn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 Carell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Staples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Scott Paper Company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Sabre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Wernham Hogg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Scott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Dwight Schrute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Pam Beesly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Halpert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Richard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Darryl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Wildlife Conservation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Homelessness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Rabies Awareness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Hunger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Cupcakes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Princess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Sparkles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Sprinkles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do a cartwheel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go to jail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learn to swim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do a backflip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Denman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Craig Robinson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Proksch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Patrice O’Neal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Kelly Kapoor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Pam Beesly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Angela Martin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Meredith Palmer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Scranton Paper 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Office Supply 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Dunder Mifflin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Paper Pushers Inc.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Office (US): Scranton Shenanigans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Office" is a popular American television show that aired from 2005 to 2013. It is a mockumentary-style sitcom that follows the daily lives of employees working at the Scranton, Pennsylvania branch of the fictional Dunder Mifflin Paper Company. The show features a diverse cast of characters, including the bumbling but well-meaning boss Michael Scott, the sarcastic salesman Jim Halpert, and the quirky receptionist Pam Beesly. The show is known for its dry humor, awkward moments, and relatable workplace scenarios. It has received critical acclaim and has become a cultural phenomenon, with fans still re-watching and quoting the show today.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played the role of Jim Halpert in The Office?
[B] John Krasinski
2. What company buys Dunder Mifflin?
[C] Sabre
3. Who is the Scranton branch’s regional manager at the start of The Office (US)?
[A] Michael Scott
4. Who was Pam engaged to before Jim?
[A] Roy
5. What cause did Michael Scott's Dunder Mifflin Fun-Run fundraise for?
[C] Rabies Awareness
6. What was the name of Angela's cat that Dwight killed?
[D] Sprinkles
7. What was Creed's New Years resolution?
[A] To do a cartwheel
8. Which actor plays warehouse manager Darryl Philbin in The Office?
[B] Craig Robinson
9. Which character in The Office is especially known for her love of cats?
[C] Angela Martin
10. What is the name of the paper company that the show is centered around?
[C] Dunder Mifflin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played the role of Jim Halpert in The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company buys Dunder Mifflin?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Scranton branch’s regional manager at the start of The Office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was Pam engaged to before Jim?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cause did Michael Scott's Dunder Mifflin Fun-Run fundraise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Angela's cat that Dwight killed?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Creed's New Years resolution?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actor plays warehouse manager Darryl Philbin in The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in The Office is especially known for her love of cats?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paper company that the show is centered around?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