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Hugh Dancy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Damian Lewis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Rupert Friend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Mandy Patinkin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Rupert Friend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Damian Lewis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 Klattenhoff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Mandy Patinkin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Estes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Dana Brody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Jessica Brody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Carrie Mathison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Saul Berenson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Estes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Carrie Mathison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Quinn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Brazil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Japan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Canada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Russia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Dunne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Carrie Mathison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Wellington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Saul Berenson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Taliban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Al-Qaeda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Hezbollah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Higgins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Walden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Estes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Saul Berenson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Yevgeny Gromov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Igor Petrov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Vladimir Putin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Sergei Ivanovich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Claire Danes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Morgan Saylor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Mandy Patinkin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Morena Baccarin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Homeland: Inside the Mind of a Spy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Homeland is a political thriller TV show that premiered in 2011 and ran for eight seasons. The show follows CIA officer Carrie Mathison as she navigates the complex world of counterterrorism and espionage. Throughout the series, Carrie struggles with bipolar disorder and her personal relationships while trying to uncover terrorist plots and protect national security. The show has been praised for its intense plotlines, strong performances, and realistic portrayal of the intelligence community. It has won numerous awards, including several Emmys and Golden Globes. Verified by searching for information on Homeland.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actor plays presidential adviser John Zabel in Homeland’s final season?
[A] Hugh Dancy
2. Which actor plays the role of Saul Berenson, Carrie's mentor and friend, in Homeland?
[D] Mandy Patinkin
3. Who is the CIA officer who becomes romantically involved with Nicholas Brody?
[D] Carrie Mathison
4. Who is the CIA officer played by Claire Danes in Homeland?
[C] Carrie Mathison
5. From imprisonment in which country is Carrie recovering at the start of Homeland’s final season?
[D] Russia
6. Which Homeland character is National Security Advisor in the eighth and final season?
[D] Saul Berenson
7. What is the name of the terrorist organization that Nicholas Brody is believed to be working for?
[C] Al-Qaeda
8. Who is the Vice President who is killed in the second season?
[B] William Walden
9. Which Russian intelligence officer is played by Costa Ronin in Homeland?
[A] Yevgeny Gromov
10. Which actress plays the role of Jessica Brody, Nicholas Brody's wife, in Homeland?
[D] Morena Baccarin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actor plays presidential adviser John Zabel in Homeland’s final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actor plays the role of Saul Berenson, Carrie's mentor and friend,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CIA officer who becomes romantically involved with Nicholas Brody?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CIA officer played by Claire Danes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From imprisonment in which country is Carrie recovering at the start of Homeland’s final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Homeland character is National Security Advisor in the eighth and final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terrorist organization that Nicholas Brody is believed to be working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Vice President who is killed in the second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Russian intelligence officer is played by Costa Ronin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actress plays the role of Jessica Brody, Nicholas Brody's wife, in Homeland?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