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5th September 1882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15th December 1890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5th September 1982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4th October 1882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National Education Union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National Union of Education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None of the above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National Education Association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John Adams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Peter J. McGuire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None of the above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Abe Lincoln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False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False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New York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Ohio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Oregon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Labor Day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much do you know about this federal holiday in the United States celebrated on the first Monday in September to honor and recognize the American labor movement?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The first labor day was celebrated on
[A] 5th September 1882
2. Which is the biggest labor union with more than 3 million members
[D] National Education Association
3. Labor Day started as a labor union movement, to recognize the contributions of men and women in the US, but now is used to celebrate the last weekend of summer
[D] True
4. Who proposed Labor Day as a holiday
[B] Peter J. McGuire
5. Mexico is believed to have originated the idea of hosting a day honoring the labor movement
[C] True
6. Labor Day is considered the unofficial end of Hot Dog season
[C] True
7. Americans worked 12 hours a day, seven days every week during the 19th century
[B] True
8. Which was the first US state to consider Labor Day as a legal holiday
[D] Oregon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The first labor day was celebrated 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is the biggest labor union with more than 3 million members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Labor Day started as a labor union movement, to recognize the contributions of men and women in the US, but now is used to celebrate the last weekend of summer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proposed Labor Day as a holiday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Mexico is believed to have originated the idea of hosting a day honoring the labor movement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Labor Day is considered the unofficial end of Hot Dog season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Americans worked 12 hours a day, seven days every week during the 19th century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was the first US state to consider Labor Day as a legal holiday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