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Mediterranean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Sargasso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Algae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Small fish and invertebrates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Plankton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Seaweed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Southern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Arctic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Crawling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Undulating their bodies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Walking on fins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Jumping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Undulating their bodies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Propelling with tails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Walking on the ocean floor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fins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Sparrow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Ostrich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Pigeon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Blue Heron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 fins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Separated dorsal and anal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dorsal fin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Continuous dorsal and anal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using their long bodies to trap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their sharp teeth and strong jaws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spitting water at their prey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stunning prey with electric shocks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Long and snake-like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Round and flat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Short and stubby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Triangular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Manatees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 otters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Dolphins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Eels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Eels are elongated, snake-like fish found in various marine and freshwater habitats. There are over 800 species, including electric eels, which can produce powerful shocks for hunting and self-defense. Eels possess a unique, scale-less skin covered in mucus, aiding in their swift movement through water. They are nocturnal predators, feeding on fish, crustaceans, and invertebrates. Eels exhibit a fascinating life cycle, with many species migrating to the Sargasso Sea to spawn. Their larvae, called leptocephali, drift with ocean currents before metamorphosing into juvenile eels and returning to their native habitats to mature. Eels play a vital role in aquatic ecosystems and are a popular seafood delicacy.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 eels typically lay their eggs?
[D] Sargasso Sea
2. What is the primary diet of most eels?
[B] Small fish and invertebrates
3. In which ocean are eels most commonly found?
[C] Atlantic Ocean
4. What is the primary method eels use to move?
[B] Undulating their bodies
5. How do eels move in water?
[A] Undulating their bodies
6. What bird species is known to prey on eels?
[D] Great Blue Heron
7. What type of fin do eels have?
[D] Continuous dorsal and anal fin
8. How do eels capture their prey?
[B] By using their sharp teeth and strong jaws
9. What is the shape of an eel's body?
[A] Long and snake-like
10. Which of these marine mammals is known to eat eels?
[C] Sea otters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 eels typically lay their eggs?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diet of most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ocean are eels most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method eels use to move?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do eels move in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bird species is known to prey on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type of fin do eels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eels capture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shape of an eel's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these marine mammals is known to eat eels?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