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Stratton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Camel's Hump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Killington Peak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Mansfield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American Goldfinch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Eastern Bluebird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Bald Eagle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Hermit Thrush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Red Clover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Lilac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Daisy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Violet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Vermont Maple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Maple Syrup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Maple Leaf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Sugarbush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Appalachian Trail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Long Trail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Catamount Trail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Green Mountain Byway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Montpelier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Brattleboro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Burlington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Rutland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Seuss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J.K. Rowling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E.B.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Stephen King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Ben &amp; Jerry's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Baskin-Robbins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Cold Stone Creamery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Haagen-Dazs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Gouda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 Cheese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Cheddar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Stratton Mountain Resort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Okemo Mountain Resort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Stowe Mountain Resort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Killington Resort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Vermont: The Green Mountain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Vermont is a state located in the northeastern region of the United States. It is the second least populous state in the country and is known for its natural beauty, including its mountains, forests, and lakes. The state is also famous for its maple syrup production and is home to several ski resorts. Vermont has a strong agricultural tradition and is a leading producer of dairy products. The state's largest city is Burlington, which is located on the shores of Lake Champlain. Vermont is known for its progressive politics and was the first state to legalize same-sex marriage through legislative action.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highest peak in Vermont?
[D] Mount Mansfield
2. What is the state bird of Vermont?
[D] Hermit Thrush
3. What is the state flower of Vermont?
[A] Red Clover
4. What is the name of the famous maple syrup festival in Vermont?
[A] The Vermont Maple Festival
5. What is the name of the famous fall foliage drive in Vermont?
[D] The Green Mountain Byway
6. What is the capital city of Vermont?
[A] Montpelier
7. What is the name of the famous author who lived in Vermont and wrote 'Charlotte's Web'?
[C] E.B. White
8. What is the famous ice cream company that originated in Vermont?
[A] Ben &amp; Jerry's
9. What is the name of the famous cheese that originated in Vermont?
[C] Cheddar
10. What is the name of the famous ski resort in Vermont?
[C] Stowe Mountain Resort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highest peak in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state bird of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state flower of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maple syrup festival in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fall foliage drive in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capital city of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author who lived in Vermont and wrote 'Charlotte's Web'?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famous ice cream company that originated in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cheese that originated in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ski resort in Vermont?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