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Tamales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Ceviche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Arroz con Pollo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Gallo Pinto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Poás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Tarrazú</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Monteverde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Turrialba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Poás Volcano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Irazú Volcano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Cerro Chirripó</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Arenal Volcano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Portuguese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Cartago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Liberia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Heredia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 Jose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Monteverde Cloud Forest Reserve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Tortuguero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Manuel Antonio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Corcovado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Baseball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Basketball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Volleyball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Soccer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Peso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Colón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Costa Rica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Costa Rica is a Central American country known for its lush rainforests, stunning beaches, and diverse wildlife. It is bordered by Nicaragua to the north and Panama to the south. The country is home to over 5 million people, with Spanish being the official language. Costa Rica is a democratic republic with a stable government and a strong economy based on tourism, agriculture, and technology. The country is also known for its commitment to environmental conservation, with over 25% of its land protected as national parks and reserves. Costa Rica is a popular destination for eco-tourism, adventure sports, and beach vacations.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traditional Costa Rican dish made with rice, beans, and meat?
[D] Gallo Pinto
2. What is the name of the Costa Rican coffee that is known for its high quality and unique flavor?
[B] Tarrazú
3. What is the highest mountain in Costa Rica?
[C] Cerro Chirripó
4. What is the official language of Costa Rica?
[B] Spanish
5. What is the capital city of Costa Rica?
[D] San Jose
6. What is the name of the national park in Costa Rica that is home to over 500,000 species of plants and animals?
[D] Corcovado National Park
7. What is the most popular sport in Costa Rica?
[D] Soccer
8. What is the currency of Costa Rica?
[B] Colón
9. What is the literacy rate in Costa Rica?
[B] 97%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traditional Costa Rican dish made with rice, beans, and meat?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Costa Rican coffee that is known for its high quality and unique flavor?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mountain in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official language of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national park in Costa Rica that is home to over 500,000 species of plants and animals?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most popular sport in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currency of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literacy rate in Costa 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