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32</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38</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42</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25</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2018</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2019</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2020</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2017</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5/18</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6/21</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3/12</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4/15</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2019</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2015</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2013</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2017</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Mumbai</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Delhi</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Rajasthan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Madhya Pradesh</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Kolkata Knight Riders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Royal Challengers Bangalore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Mumbai Indians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Chennai Super Kings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1998</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1999</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2000</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2001</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Padma Shri</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Rajiv Gandhi Khel Ratna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BCCI Women's Domestic Cricketer of the Year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Arjuna Award</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2017-18</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2016-17</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2018-19</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2019-20</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3/16</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5/22</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4/18</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2/20</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Pooja Vastrakar: Babloo</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Taking the Pooja Vastrakar Quiz can be a great way to test your knowledge about one of the rising stars of Indian women's cricket. Pooja Vastrakar is a young and talented cricketer who has already made a name for herself in the Indian cricketing world. She has represented India in both ODI and T20 formats and has shown great potential with both bat and ball.By taking this quiz, you can learn more about Pooja Vastrakar's career, achievements, and personal life. You can also test your knowledge about her playing style, strengths, and weaknesses. This quiz can be a fun and engaging way to learn more about one of the most promising young cricketers in India. Moreover, taking this quiz can also help you stay updated with the latest developments in Indian women's cricket. As more and more young players like Pooja Vastrakar emerge on the scene, it is important to keep track of their progress and achievements. So, if you are a cricket fan or simply interested in learning more about Indian women's cricket, taking this quiz can be a great way to start.</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Pooja Vastrakar's highest score in international cricket?
[A] 32
2. In which year did Pooja Vastrakar make her international debut?
[A] 2018
3. What is Pooja Vastrakar's best bowling figures in domestic cricket?
[B] 6/21
4. In which year did Pooja Vastrakar win the ICC Women's World Cup Qualifier with India?
[D] 2017
5. Which domestic team does Pooja Vastrakar play for?
[D] Madhya Pradesh
6. In which IPL team did Pooja Vastrakar play in 2018?
[D] Chennai Super Kings
7. In which year was Pooja Vastrakar born?
[B] 1999
8. Which award did Pooja Vastrakar win in the 2018-19 season?
[C] BCCI Women's Domestic Cricketer of the Year
9. What is Pooja Vastrakar's highest wicket-taking season in domestic cricket?
[C] 2018-19
10. What is Pooja Vastrakar's best bowling figures in international cricket?
[C] 4/18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Pooja Vastrakar's highest score in international cricket?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In which year did Pooja Vastrakar make her international debut?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Pooja Vastrakar's best bowling figures in domestic cricket?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In which year did Pooja Vastrakar win the ICC Women's World Cup Qualifier with India?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Which domestic team does Pooja Vastrakar play for?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In which IPL team did Pooja Vastrakar play in 2018?</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In which year was Pooja Vastrakar born?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Which award did Pooja Vastrakar win in the 2018-19 season?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is Pooja Vastrakar's highest wicket-taking season in domestic cricket?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is Pooja Vastrakar's best bowling figures in international cricket?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