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chromosome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cell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gene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protein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Variation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Adaptation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Inheritance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Evolution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Allele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Genotype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Homozygous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Phenotype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Recessive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Polygenic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Dominant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Mendelian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Mutation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Translation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Replication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Transcription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study the genetic code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visualize the structure of a chromosome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predict the outcome of a genetic cross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determine the phenotype of an organism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Crossing over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Fertilization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Meiosis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Mutation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Phenotype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Genotype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Homozygous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Heterozygous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Evolution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Variation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Adaptation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Inheritance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Mutation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Translation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Transcription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Replication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Middle school biology(NGSS): Inheritance and Variation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Inheritance and Variation Quiz is a great way to test your knowledge of the topics. It can help you understand the concepts better and identify any areas where you may need to brush up on your knowledge. The quiz can also help you prepare for exams or other assessments. Additionally, it can help you gain a better understanding of the material and how it applies to real-world situations. Taking the quiz can also help you identify any gaps in your knowledge and help you focus on the areas that need more attention. Ultimately, taking the quiz can help you become more knowledgeable and confident in your understanding of inheritance and variation.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unit of inheritance?
[C] A gene
2. What is the process by which characteristics are passed from parents to offspring?
[C] Inheritance
3. What is the term used for the physical appearance of an organism?
[D] Phenotype
4. What is the term for a trait that is determined by multiple genes?
[B] Polygenic
5. What is the term for the process by which DNA is copied?
[C] Replication
6. What is a Punnett square used for?
[C] To predict the outcome of a genetic cross
7. What is the term for the exchange of genetic material between homologous chromosomes?
[A] Crossing over
8. What is the term for an organism that has two different alleles for a particular gene?
[D] Heterozygous
9. What is the process by which individuals of a species differ from one another in their physical characteristics?
[B] Variation
10. What is the term for a change in DNA sequence?
[A] Mutation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unit of inheritance?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process by which characteristics are passed from parents to offspring?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term used for the physical appearance of an organism?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term for a trait that is determined by multiple genes?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term for the process by which DNA is copied?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a Punnett square used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term for the exchange of genetic material between homologous chromosomes?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term for an organism that has two different alleles for a particular gene?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process by which individuals of a species differ from one another in their physical characteristics?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term for a change in DNA sequence?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