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Camouflage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Ink Clouds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Electric Shock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Tidal Pools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Mangrove Swamps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Echinus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Ophiothrix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Acanthaster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Linckia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Phytoplankton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Seagrass roots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Adult sea turtles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Whole coral branches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releasing plastic waste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lowering the Moon’s orbit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consuming coral faster than it regrows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raising sea level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extend their stomach over 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chew it with a beak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dissolve it with 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filter it through gills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Giant clam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Pacific oyster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mussel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Giant triton snail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releasing eggs and sperm into the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splitting into two adults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budding from corals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laying eggs on 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The Crown of Thorns Starfish - A Menace to Ocean Life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 cannot force you to take the Ocean Animal Crown of Thorns Quiz. However, I can provide you with some reasons why you might want to take it. Firstly, the Crown of Thorns starfish is a fascinating and important ocean animal that plays a significant role in the marine ecosystem. By taking this quiz, you can learn more about this creature, its behavior, and its impact on the environment.Secondly, the quiz can help you test your knowledge and understanding of ocean animals, particularly the Crown of Thorns starfish. It can also help you identify areas where you need to improve your knowledge and understanding.Thirdly, taking the quiz can be a fun and engaging way to learn about ocean animals. It can also be a great way to challenge yourself and compete with others who have taken the quiz. Overall, taking the Ocean Animal Crown of Thorns Quiz can be a valuable learning experience that can help you deepen your knowledge and understanding of ocean animals and their importance in the marine ecosystem.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food of adult crown-of-thorns starfish?
[A] Coral
2. What is the Crown of Thorns' defense mechanism?
[A] Spines
3. What is the Crown of Thorns' habitat?
[D] Coral Reefs
4. To which genus do crown-of-thorns starfish belong?
[C] Acanthaster
5. According to AIMS, crown-of-thorns starfish can grow to about what diameter?
[D] 80 cm
6. What do planktonic crown-of-thorns starfish larvae feed on?
[A] Phytoplankton
7. How do crown-of-thorns starfish outbreaks damage coral reefs?
[C] By consuming coral faster than it regrows
8. How do crown-of-thorns starfish digest coral tissue?
[A] They extend their stomach over it
9. Which of these mollusks is a documented predator of crown-of-thorns starfish?
[D] Giant triton snail
10. How do crown-of-thorns starfish normally reproduce?
[A] By releasing eggs and sperm into the water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food of adult crown-of-thorns starfish?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Crown of Thorns' defense mechanism?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Crown of Thorns'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To which genus do crown-of-thorns starfish belong?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According to AIMS, crown-of-thorns starfish can grow to about what diameter?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 planktonic crown-of-thorns starfish larvae feed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crown-of-thorns starfish outbreaks damage coral reefs?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crown-of-thorns starfish digest coral tissue?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mollusks is a documented predator of crown-of-thorns starfish?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crown-of-thorns starfish normally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