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creating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evaluating software to find defects or bugs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maintaining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marketing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ease of use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performance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security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functionality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speed and efficiency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usability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security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functionality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document that outlines the maintenance strategy for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document that outlines the development strategy for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document that outlines the marketing strategy for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document that outlines the testing strategy for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choose the product’s advertising campaign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implement new production features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rewrite the application’s architecture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assess whether a system meets user or business needs and is ready for deployment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White-box testing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User acceptance testing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Exploratory testing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Black-box testing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replace all acceptance testing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prove that no defects can exist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check that changes have not harmed previously working behavior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write new production features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optimize the performance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new features for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assess whether software meets requirements and behaves as expected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design the user interface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Usability testing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Functional testing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Load testing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Penetration testing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usability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functionality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security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performance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Software Testing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Software testing is the process of evaluating a software application or system to identify any defects, errors, or bugs that may impact its functionality, performance, or user experience. It involves a range of techniques and tools to ensure that the software meets the specified requirements and performs as expected. The goal of software testing is to improve the quality of the software and reduce the risk of failure or malfunction. This can be achieved through various types of testing, such as functional testing, performance testing, security testing, and usability testing. Effective software testing is essential for ensuring that the software meets the needs of its users and delivers value to the organization.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software testing?
[B] The process of evaluating software to find defects or bugs
2. What is usability testing?
[A] Testing the ease of use of the software
3. What is performance testing?
[A] Testing the speed and efficiency of the software
4. What is a test plan?
[D] A document that outlines the testing strategy for the software
5. What is the defining purpose of acceptance testing?
[D] To assess whether a system meets user or business needs and is ready for deployment
6. Which approach derives tests from a program’s internal code or structure?
[A] White-box testing
7. What is the defining purpose of regression testing?
[C] To check that changes have not harmed previously working behavior
8. What is the purpose of software testing?
[C] To assess whether software meets requirements and behaves as expected
9. Which type of software testing checks whether features behave according to their functional requirements?
[B] Functional testing
10. What is security testing?
[C] Testing the security of the software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software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usability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performance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test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defining purpose of acceptance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approach derives tests from a program’s internal code or structure?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defining purpose of regression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purpose of software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type of software testing checks whether features behave according to their functional requirements?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security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