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Hofstadter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Koothrappali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Wolowitz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Zelda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Rufus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Cinnamon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 Institute of 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Pasadena Apartments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Santa Monica Apartments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Beverly Hills Apartments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Hollywood Hills Apartments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Comic Book Emporium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Stuart's Comics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Age Comics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Big Bang Comics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Trek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Firefly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 Who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Battlestar Galactica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Sara Gilbert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Melissa Rauch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Kaley Cuoco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Mayim Bialik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Olive Garden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Cheesecake Factory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Applebee's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Lobster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Spiderman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Flash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Settlers of Catan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Dungeons and Dragons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Magic: The Gathering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Big Bang Theory: Brainiac Battle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Big Bang Theory is a popular American sitcom that aired from 2007 to 2019. The show revolves around a group of socially awkward scientists and their interactions with their neighbor, Penny. The main characters include Sheldon, Leonard, Howard, Raj, and Penny. The show is known for its humor, pop culture references, and scientific themes. It has won numerous awards and has been praised for its portrayal of geek culture. The show's popularity led to spin-offs and merchandise. The Big Bang Theory has been widely watched and enjoyed by audiences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Penny's last name in The Big Bang Theory?
[C] Johnson
2. What is the name of Raj Koothrappali's dog?
[D] Cinnamon
3. What is the name of the university where Sheldon and Amy get married?
[A] California Institute of Technology
4. Which apartment building do the main characters live in?
[A] The Pasadena Apartments
5. What is the name of Sheldon's favorite comic book store?
[B] Stuart's Comics
6. What is the name of Sheldon's favorite TV show?
[A] Star Trek
7. Which actress plays Amy Farrah Fowler?
[D] Mayim Bialik
8. What restaurant do the main characters often eat at?
[B] The Cheesecake Factory
9. Who is Sheldon Cooper's favorite superhero?
[C] The Flash
10. Which game do the main characters often play in The Big Bang Theory?
[C] Dungeons and Dragons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Penny's last name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Raj Koothrappali's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university where Sheldon and Amy get married?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apartment building do the main characters live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Sheldon's favorite comic book store?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Sheldon's favorite TV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actress plays Amy Farrah Fowler?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restaurant do the main characters often eat 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Sheldon Cooper's favorite superhero?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game do the main characters often play in The Big Bang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