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Macaroni and Cheese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Tacos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Spaghetti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Chronicles of Narnia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Bionic Bunny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Magic Tree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Muffy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Brainwaves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Beatles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Backstreet 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Ratburn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Haney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Ms. Sweetwater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McGrady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Springfield Elementary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Hillside Elementary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Lakewood Elementary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Maplewood Elementary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Aardvark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Muffy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Binky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Francine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Arthur: TV Show</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Arthur is an animated television show that follows the adventures of an eight-year-old aardvark named Arthur Read and his family and friends in the fictional town of Elwood City. The show is based on the book series by Marc Brown and has been on the air since 1996. Each episode focuses on a different theme, such as friendship, family, or problem-solving, and teaches valuable life lessons to its young audience. The show has won numerous awards and has been praised for its diverse cast of characters and its ability to tackle complex issues in a way that is accessible to children.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Arthur's favorite food?
[C] Pizza
2. What is the name of Arthur's little sister?
[C] D.W.
3. What is the name of Arthur's favorite book series?
[C] The Bionic Bunny
4. What is the name of Arthur's best friend?
[D] Buster
5. What is the name of Arthur's favorite band?
[C] The Backstreet Boys
6. What is the name of Arthur's teacher?
[A] Mr. Ratburn
7. What is the name of the school that Arthur and his friends attend?
[C] Lakewood Elementary
8. What is the name of Arthur's pet dog?
[C] Pal
9. What type of animal is Arthur?
[C] Aardvark
10. What is the name of the bully in Arthur's class?
[B] Binky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Arthur's favorite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Arthur's little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Arthur's favorite book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Arthur's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Arthur's favorite 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Arthur's teacher?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school that Arthur and his friends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Arthur's pet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animal is Arthur?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bully in Arthur's class?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