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1965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1966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1967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1964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Joseph King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James King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King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Martin Luther King Sr.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1930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1929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1931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1932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Memphis, Tennessee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Atlanta, Georgia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Nashville, Tennessee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Birmingham, Alabama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Coretta Scott King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Rosa Parks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Mary McLeod Bethune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Harriet Tubman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1963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1965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1966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1964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March on Washington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Montgomery Bus Boycott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Letter from Birmingham Jail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 Have a Dream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MLK 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MLK Jr. Day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Martin Luther King Day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Martin Luther King Jr. Day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1971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1969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1970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1968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Martin Luther King Jr.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Martin Luther King Jr. was a prominent civil rights activist and Baptist minister in the United States during the mid-20th century. He led the Montgomery bus boycott in 1955, co-founded the Southern Christian Leadership Conference in 1957, and was a key figure in organizing the March on Washington for Jobs and Freedom in 1963. King's nonviolent activism and powerful oratory skills made him a widely respected leader in the fight for racial equality and justice. He was assassinated in 1968 at the age of 39, leaving behind a legacy of social and political activism that continues to inspire people around the world today.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year did Martin Luther King Jr. win the Nobel Peace Prize?
[D] 1964
2. What was the name of Martin Luther King Jr.'s father?
[D] Martin Luther King Sr.
3. What year was Martin Luther King Jr. born?
[B] 1929
4. What city was Martin Luther King Jr. assassinated in?
[A] Memphis, Tennessee
5. What was the name of Martin Luther King Jr.'s wife?
[A] Coretta Scott King
6. What year did Martin Luther King Jr. deliver his famous 'I Have a Dream' speech?
[A] 1963
7. What was the name of the famous speech Martin Luther King Jr. gave in 1963?
[D] I Have a Dream
8. What is the name of the holiday that celebrates Martin Luther King Jr. in the United States?
[D] Martin Luther King Jr. Day
9. What year was the Martin Luther King Jr. Memorial dedicated in Washington, D.C.?
[B] 2011
10. What year was Martin Luther King Jr. assassinated?
[D] 1968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year did Martin Luther King Jr. win the Nobel Peace Prize?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name of Martin Luther King Jr.'s father?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year was Martin Luther King Jr.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city was Martin Luther King Jr. assassinated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name of Martin Luther King Jr.'s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year did Martin Luther King Jr. deliver his famous 'I Have a Dream' speech?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name of the famous speech Martin Luther King Jr. gave in 1963?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holiday that celebrates Martin Luther King Jr. in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year was the Martin Luther King Jr. Memorial dedicated in Washington, D.C.?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year was Martin Luther King Jr. assassinated?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