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hits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hits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hits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hits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With the guard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With the side of the blade alone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With the point of the weapon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With the unarmed hand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Change the length of the piste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Award a point without a hit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Deflect or block an opponent’s blade attack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Replace the referee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Sabre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foil and sabre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Épée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28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110 centimeters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 centimeters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 centimeters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 centimeters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torso and the specified lower part of the mask bib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entire head and torso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legs and feet only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head and arms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 of the three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Sabre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Épée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the torso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the arms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the 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entire body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Fencing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Fencing Olympic Sports Quiz can be beneficial for several reasons. Firstly, it can help you understand the basic terminology and rules of fencing, which is essential if you are interested in pursuing the sport or simply want to learn more about it. Secondly, it can improve your knowledge of the sport and enhance your appreciation for it. Thirdly, it can be a fun and engaging way to test your knowledge and challenge yourself. Finally, if you are a student or a professional in the sports industry, taking this quiz can be a valuable addition to your resume or portfolio, demonstrating your knowledge and expertise in the field. Overall, taking the Terms and Rules for Fencing Olympic Sports Quiz can be a rewarding experience that can benefit you both personally and professionally.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a standard Olympic individual direct-elimination fencing bout, what score wins before time expires?
[A] 15 hits
2. How must a valid scoring hit be made in foil?
[C] With the point of the weapon
3. In fencing, what is a parry intended to do?
[C] Deflect or block an opponent’s blade attack
4. Which fencing weapon has no right-of-way rule?
[D] Épée
5. How long is a standard fencing piste?
[A] 14 meters
6. What is the maximum total length of a foil?
[A] 110 centimeters
7. Which area is valid target in foil under the FIE technical rules?
[A] The torso and the specified lower part of the mask bib
8. Which Olympic fencing weapon permits scoring with the blade’s cutting edge as well as its point?
[B] Sabre
9. Under the August 2022 FIE organization rules, what birthday must a fencer have reached to obtain a licence for an official FIE competition?
[C] 13th
10. What is the target area in épée fencing?
[D] The entire body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a standard Olympic individual direct-elimination fencing bout, what score wins before time expires?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must a valid scoring hit be made in foil?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fencing, what is a parry intended to 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fencing weapon has no right-of-way rule?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long is a standard fencing piste?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total length of a foil?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area is valid target in foil under the FIE technical rules?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Olympic fencing weapon permits scoring with the blade’s cutting edge as well as its point?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Under the August 2022 FIE organization rules, what birthday must a fencer have reached to obtain a licence for an official FIE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target area in épée fencing?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