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Critically Endangered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Vulnerable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Endangered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Least Concern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 years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10 years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15 years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5 years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Sharks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Whales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Dolphins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Jellyfish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Plankton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Crustaceans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Small fish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Seaweed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Scombridae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Belonidae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Clupeidae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Exocoetidae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Enlarged pectoral fins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Strong tail fin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Gills with extra oxygen storage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Specialized scales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Increased industrial pollution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Deforestation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Sustainable fishing practices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Ocean acidification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Migrating long distances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Attracting mates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Escaping predators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Searching for food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Five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Three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Four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Two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By hiding in coral reefs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By changing colors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By releasing ink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By gliding above water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Flying Fish</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The Flying Fish is a unique ocean creature known for its ability to glide above water. Belonging to the Exocoetidae family, these fish have large, wing-like pectoral fins that enable them to leap out of the water and glide for impressive distances, reaching up to 200 meters. This fascinating behavior is an adaptation to escape predators. Found in warm, tropical and subtropical waters, there are around 64 species of flying fish. They primarily feed on plankton and small marine organisms. Flying fish are typically small, with a maximum length of 45 centimeters, and exhibit a stunning iridescent blue-green color.</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conservation status of flying fish?
[D] Least Concern
2. What is the average lifespan of a flying fish?
[D] 5 years
3. Which predator is known to hunt flying fish?
[C] Dolphins
4. What do flying fish primarily feed on?
[A] Plankton
5. Which family do flying fish belong to?
[D] Exocoetidae
6. What adaptation allows flying fish to glide above water?
[A] Enlarged pectoral fins
7. What can help protect flying fish populations?
[C] Sustainable fishing practices
8. What is the primary purpose of flying fish gliding?
[C] Escaping predators
9. How many genera of flying fish are there?
[C] Four
10. How do flying fish primarily avoid predators?
[D] By gliding above water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conservation status of flying fish?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average lifespan of a flying fish?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Which predator is known to hunt flying fish?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do flying fish primarily feed 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Which family do flying fish belong to?</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adaptation allows flying fish to glide above water?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can help protect flying fish populations?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primary purpose of flying fish gliding?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How many genera of flying fish are there?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How do flying fish primarily avoid predators?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