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Pacific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Arctic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Swimming alone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Swimming in pairs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Jumping out of the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Hiding in caves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mate for life and raise their young together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give birth to live young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lay eggs and abandon them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lay eggs on the substrate and guard them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70-75°F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60-65°F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80-85°F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90-95°F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Orange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making sounds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releasing bubbles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changing colors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touching each other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fish and invertebrates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Plants and algae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Nothing, they don't eat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 much as they want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Twice a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Once a 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Three times a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 rivers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Deep sea trenches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Angelfish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Angelfish is a popular species of marine fish that is known for its striking appearance and peaceful temperament. These fish are native to the warm waters of the Caribbean and the Gulf of Mexico, and they are often found in coral reefs and other shallow marine environments. Angelfish are characterized by their flat, disc-shaped bodies and their long, flowing fins. They come in a variety of colors and patterns, including black, yellow, and silver. Angelfish are popular among aquarium enthusiasts due to their beauty and ease of care, but they can also be found in the wild in large schools.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ocean is home to the most species of Angelfish?
[A] Pacific Ocean
2. What is the typical behavior of angelfish?
[B] Swimming in pairs
3. What is the breeding behavior of angelfish?
[D] They lay eggs on the substrate and guard them
4. What is the ideal temperature for angelfish breeding?
[C] 80-85°F
5. What is the most common color of angelfish?
[D] Blue
6. How do angelfish communicate with each other?
[D] By touching each other
7. What do angelfish eat in the wild?
[A] Small fish and invertebrates
8. How often should you feed your pet angelfish?
[B] Twice a day
9. What is the average size of an adult angelfish?
[A] 6 inches
10. What is the natural habitat of Angelfish?
[B] Coral reefs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ocean is home to the most species of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typical behavior of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breeding behavior of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ideal temperature for angelfish breeding?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most common color of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 angelfish communicate with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do angelfish eat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often should you feed your pet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size of an adult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natural habitat of Angelfish?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