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Dominican peso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British 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Arroz con Pollo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Bandera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Empanadas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Mofongo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Pico Duarte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Kilimanjaro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Fuji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Everest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Playa Rincon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Punta Cana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Playa Grande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Bavaro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Derek Jeter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Mariano Rivera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 Rodriguez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Ortiz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Marc Anthony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Romeo Santos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Enrique Iglesias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Juan Luis Guerra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Juan Bosch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Leonel Fernandez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Hipolito Mejia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Rafael Trujillo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Puerto Plata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Romana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Santiago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Santo Domingo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Independence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Merengue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Dominican Day Parade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Dominican Republic</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Dominican Republic is a Caribbean nation located on the island of Hispaniola. It shares the island with Haiti and is known for its beautiful beaches, lush rainforests, and vibrant culture. The official language is Spanish, and the currency is the Dominican peso. The country has a population of approximately 10 million people and is a popular tourist destination. The capital city is Santo Domingo, which is also the largest city in the country. The Dominican Republic has a diverse economy, with industries such as tourism, agriculture, and manufacturing contributing to its growth. The country has a rich history, with influences from the indigenous Taíno people, Spanish colonizers, and African slaves.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currency of the Dominican Republic?
[B] Dominican peso
2. What is the name of the national dish of the Dominican Republic?
[B] La Bandera
3. What is the highest mountain in the Caribbean, located in the Dominican Republic?
[A] Pico Duarte
4. What is the name of the famous beach in the Dominican Republic known for its crystal-clear waters and white sand?
[D] Bavaro Beach
5. What is the name of the famous baseball player from the Dominican Republic who played for the New York Yankees?
[C] Alex Rodriguez
6. What is the name of the famous merengue singer from the Dominican Republic?
[D] Juan Luis Guerra
7. Who was the first democratically elected president of the Dominican Republic?
[A] Juan Bosch
8. What is the capital city of the Dominican Republic?
[D] Santo Domingo
9. What is the official language of the Dominican Republic?
[B] Spanish
10. What is the name of the famous festival in the Dominican Republic that celebrates the country's independence from Haiti?
[A] Independence Day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currency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national dish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mountain in the Caribbean, located in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beach in the Dominican Republic known for its crystal-clear waters and white sand?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baseball player from the Dominican Republic who played for the New York Yankees?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merengue singer from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first democratically elected president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official language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festival in the Dominican Republic that celebrates the country's independence from Haiti?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