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Video game walkthroughs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Travel vlogs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Cooking tutorials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Counting to large numbers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Self-improvement tips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Wildlife conservation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Giving away large sums of money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Historical documentaries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Animal welfare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Education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Homelessness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Climate change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Nature Conservancy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Greenpeace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Arbor Day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Environmental Defense Fund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Collaborating with celebrities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Reinventing classic television shows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Planting 20 million trees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Setting world records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Mark Zuckerberg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Elon Musk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Jimmy Donaldson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 California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Greenville, North Carolina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Wichita, Kansas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MrBeast6000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MrBeast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BeastMode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Plant 20 million trees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Build 100 eco-friendly schools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Raise 50 million dollars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Create 10,000 jobs in the green industry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MrBeast Trivia: Test Your Knowledge of the YouTube Sensation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MrBeast, born Jimmy Donaldson, is an American YouTuber, philanthropist, and entrepreneur. Known for his elaborate stunts and philanthropy, he has amassed over 100 million subscribers on YouTube. MrBeast's videos often feature challenges, giveaways, and social experiments, with a focus on entertainment and making a positive impact on the world. He has donated millions of dollars to various charities and causes, including planting trees, feeding the hungry, and supporting veterans.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videos initially contributed to MrBeast's popularity?
[D] Counting to large numbers
2. What is one of MrBeast's most popular philanthropic video series?
[C] Giving away large sums of money
3. In which year was MrBeast born?
[C] 1998
4. Which of the following causes has MrBeast NOT donated to?
[D] Climate change
5. Which organization did MrBeast partner with during the #TeamTrees campaign?
[C] Arbor Day Foundation
6. How did MrBeast reach 20 million subscribers on YouTube?
[C] Planting 20 million trees
7. What is MrBeast's real name?
[C] Jimmy Donaldson
8. Where was MrBeast born?
[D] Wichita, Kansas
9. What was the name of MrBeast's first YouTube channel?
[A] MrBeast6000
10. What was the goal of MrBeast's #TeamTrees campaign?
[A] Plant 20 million trees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videos initially contributed to MrBeast's popularity?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one of MrBeast's most popular philanthropic video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year was MrBeast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 following causes has MrBeast NOT donated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organization did MrBeast partner with during the #TeamTrees campaign?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did MrBeast reach 20 million subscribers on YouTube?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MrBeast's real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was MrBeast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MrBeast's first YouTube channel?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goal of MrBeast's #TeamTrees campaign?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