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Donald Trump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Richard Nixon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Andrew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 Clinton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Eleanor Roosevelt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Jacqueline Kennedy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 Bird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 Nixon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Martha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 Todd Lincoln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Dolley Madison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Abigail Adams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Janet Reno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Condoleezza Rice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Hillary Clinton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Madeleine Albright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Bell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C. Breckinridge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Stephen A. Douglas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Abraham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Franklin D. Roosevelt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Herbert Hoover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Calvin Coolidge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Alfred E.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S. Truman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Woodrow Wilson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Franklin D. Roosevelt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Dwight D. Eisenhower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Theodore Roosevelt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S. Truman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Woodrow Wilson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Franklin D. Roosevelt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Nancy Reagan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Hillary Clinton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Barbara Bush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Rosalynn Carter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Madison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Thomas Jefferson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Adams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Golden Era Leaders: U.S. Presidents &amp; Political Figures Trivia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U.S. Presidents and major political figures throughout American history. This engaging quiz covers influential leaders and their contributions to shaping the United States. Whether you're a history buff or just curious, this quiz is perfect for all ages!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first U.S. President to be impeached?
[C] Andrew Johnson
2. Who was the First Lady during John F. Kennedy's presidency?
[B] Jacqueline Kennedy
3. Who was the First Lady during the American Civil War?
[B] Mary Todd Lincoln
4. Who was the first female U.S. Secretary of State?
[D] Madeleine Albright
5. Which U.S. President won the election of 1860?
[D] Abraham Lincoln
6. Which U.S. President won the election of 1932?
[A] Franklin D. Roosevelt
7. Who was the U.S. President during World War II?
[C] Franklin D. Roosevelt
8. Which U.S. President was known for the New Deal?
[D] Franklin D. Roosevelt
9. Which First Lady was known for her work on mental health issues?
[D] Rosalynn Carter
10. Who was the first U.S. President?
[A] George Washington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first U.S. President to be impeached?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First Lady during John F. Kennedy's presidency?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First Lady during the American Civil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first female U.S. Secretary of State?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U.S. President won the election of 1860?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U.S. President won the election of 1932?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was the U.S. President during World War 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U.S. President was known for the New Deal?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First Lady was known for her work on mental health issues?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first U.S.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