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Ronnie Gilbert</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Joan Baez</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Odetta</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Judy Collins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Fred Hellerman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Pete Seeger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Lee Hays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Ronnie Gilbert</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Fred Hellerman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Paul Simon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Gordon Lightfoot</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John Denver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Lee Hays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Donovan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Art Garfunkel</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Bob Dylan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Decca Records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Motown Records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Sun Records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Chess Records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1951</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1949</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1950</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1948</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2006</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1989</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1990</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1988</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Elvis Presley</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Lead Belly</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Buddy Holly</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Frank Sinatra</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Jazz</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Folk</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Country</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Rock</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Gordon Jenkins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Duke Ellington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Quincy Jones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Nelson Riddle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The Weavers: Music Band!</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The Weavers were a folk music quartet from the United States that formed in the late 1940s and were active through the 1950s. The band's members included Pete Seeger, Lee Hays, Ronnie Gilbert, and Fred Hellerman. The group popularized many traditional folk songs, including "Goodnight Irene" and "This Land is Your Land." They were known for their vocal harmonies and their use of the banjo, guitar, and other instruments. The Weavers were also known for their political activism, particularly in support of workers' rights and civil rights. Despite facing political persecution during the McCarthy era, the group's music continued to influence generations of folk and protest musicians.</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Which woman was an original member of the Weavers?
[A] Ronnie Gilbert
2. Which original Weavers member refused to answer political questions at his August 1955 HUAC hearing without invoking the Fifth Amendment?
[B] Pete Seeger
3. Which original member of the Weavers contributed guitar and vocals?
[A] Fred Hellerman
4. Which original member of the Weavers was known for his bass voice?
[A] Lee Hays
5. Which record label released the Weavers’ early commercially successful recordings of songs such as “Goodnight, Irene”?
[A] Decca Records
6. What year was The Weavers formed?
[D] 1948
7. What year did The Weavers receive a Grammy Lifetime Achievement Award?
[A] 2006
8. Which singer’s version of “Goodnight Irene” was the source for the Weavers’ hit recording?
[B] Lead Belly
9. What type of music did The Weavers play?
[B] Folk
10. Who created the lush orchestral arrangements for the Weavers’ early hit recordings?
[A] Gordon Jenkins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Which woman was an original member of the Weavers?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Which original Weavers member refused to answer political questions at his August 1955 HUAC hearing without invoking the Fifth Amendment?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Which original member of the Weavers contributed guitar and vocals?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Which original member of the Weavers was known for his bass voice?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Which record label released the Weavers’ early commercially successful recordings of songs such as “Goodnight, Irene”?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year was The Weavers formed?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year did The Weavers receive a Grammy Lifetime Achievement Award?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Which singer’s version of “Goodnight Irene” was the source for the Weavers’ hit recording?</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What type of music did The Weavers play?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Who created the lush orchestral arrangements for the Weavers’ early hit recordings?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