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Bernard Shaw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William Shakespeare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Samuel Beckett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Oscar Wilde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Danube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Thames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Beatles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Pink Floyd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Led Zeppelin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Rolling Stones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University of Edinburgh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Oxford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Cambridge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Imperial College London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Big Ben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Buckingham Palace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London Eye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Tower Bridge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London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Manchester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Birmingham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Liverpool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Sherlock Holmes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Hercule Poirot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Philip Marlowe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Miss Marple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National Gallery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Tate Modern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Victoria and Albert Museum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British Museum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Buckingham Palace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Windsor Castle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Kensington Palace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Hampton Court Palace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Stonehenge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Castlerigg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Avebury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Callanish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United Kingdom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United Kingdom is a sovereign country located in Europe, consisting of four countries: England, Scotland, Wales, and Northern Ireland. It has a population of approximately 67 million people and is known for its rich history, diverse culture, and iconic landmarks such as Big Ben, Buckingham Palace, and Stonehenge. The UK is a constitutional monarchy with a parliamentary democracy, and its economy is one of the largest in the world. It is also a member of the United Nations, NATO, and the Commonwealth of Nations. The UK has a temperate climate and is home to many famous universities, museums, and art galleries.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famous playwright who wrote Romeo and Juliet and Hamlet?
[B] William Shakespeare
2. What is the name of the famous river that flows through London?
[C] Thames
3. What is the name of the famous band from Liverpool that became known as the 'Fab Four'?
[A] The Beatles
4. What is the name of the famous university in Oxford?
[B] Oxford University
5. What is the name of the famous clock tower in London?
[A] Big Ben
6. What is the capital city of the United Kingdom?
[A] London
7. What is the name of the famous detective created by Sir Arthur Conan Doyle?
[A] Sherlock Holmes
8. What is the name of the famous museum in London that houses the Rosetta Stone?
[D] British Museum
9. What is the name of the famous palace in London that is the official residence of the British monarch?
[A] Buckingham Palace
10. What is the name of the famous stone circle in Wiltshire that is believed to be over 4,000 years old?
[A] Stonehenge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famous playwright who wrote Romeo and Juliet and Hamlet?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famous river that flows through London?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famous band from Liverpool that became known as the 'Fab Four'?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famous university in Oxford?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famous clock tower in London?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capital city of the United Kingdom?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famous detective created by Sir Arthur Conan Doyle?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famous museum in London that houses the Rosetta Stone?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famous palace in London that is the official residence of the British monarch?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famous stone circle in Wiltshire that is believed to be over 4,000 years old?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