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Golds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Silvers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Blues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Bronzes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Ragnar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Mustang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Cassius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Mustang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Cassius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Darrow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Sons of Athena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Sons of Jupiter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Sons of Ares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Sons of Mars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Venus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Jupiter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Wolf's Den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Jackal's Pack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Fox's Lair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Lion's Pride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Orange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Yellow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Midnight Sun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Morning Star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Rising Sun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Evening Star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Sons of Jupiter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Sons of Athena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Sons of Mars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Sons of Ares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Game of Death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Game of Life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Game of Thrones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Game of Kings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Red Rising by Pierce Brown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Red Rising by Pierce Brown Quiz is a great way to test your knowledge of the book and its characters. It is also a great way to refresh your memory of the book if you have read it before. The quiz will help you to remember the plot, characters, and themes of the book. Additionally, it will help you to understand the book better and to appreciate the story more. Taking the quiz will also help you to gain a better understanding of the world of Red Rising and the characters that inhabit it. Finally, taking the quiz is a great way to challenge yourself and to see how much you know about the book.</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ruling class in the Red Rising universe?
[A] Golds
2. What is the name of the character that Darrow meets in the Institute that helps him in his mission?
[B] Mustang
3. What is the name of the protagonist in Red Rising?
[D] Darrow
4. What is the name of the group of people that Darrow and his crew join in the second book of the series?
[A] The Sons of Athena
5. What is the name of the planet that the Red Rising universe takes place on?
[A] Mars
6. What is the name of the group of students that Darrow leads in the Institute?
[B] The Jackal's Pack
7. What color is the lowest caste in the Red Rising universe?
[C] Red
8. What is the name of the ship that Darrow and his crew use to travel to the Institute?
[C] The Rising Sun
9. What is the name of the organization that Darrow joins in Red Rising?
[D] The Sons of Ares
10. What is the name of the game that the students of the Institute play?
[D] The Game of Kings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ruling class in the Red Rising universe?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character that Darrow meets in the Institute that helps him in his mission?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protagonist in Red Rising?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group of people that Darrow and his crew join in the second book of the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planet that the Red Rising universe takes place 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group of students that Darrow leads in the Institute?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color is the lowest caste in the Red Rising universe?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ship that Darrow and his crew use to travel to the Institute?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organization that Darrow joins in Red Rising?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game that the students of the Institute play?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