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Jacob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Joseph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Laureen Harper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Sophie Grégoire Trudeau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Caroline Mulroney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Margaret Trudeau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Stephen Harper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Pierre Trudeau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Brian Mulroney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Turner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Air Force Trudeau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Air Canada 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Air Canada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Air Force 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Sophie Grégoire Trudeau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Caroline Mulroney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Margaret Trudeau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Laureen Harper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Ford 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Lincoln 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Cadillac 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Chrysler 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Conservative Party of Canada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Party of Canada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Democratic Party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Liberal Party of Canada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Laronde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Rideau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Lansdowne 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Sussex Drive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Justin Trudeau</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Justin Trudeau is the current Prime Minister of Canada, having served in the position since 2015. He is the leader of the Liberal Party and was elected with a majority government in 2015 and a minority government in 2019. Trudeau is known for his progressive policies on issues such as climate change, immigration, and LGBTQ+ rights, as well as his efforts to promote diversity and inclusivity in Canadian society. He is also recognized for his international leadership and engagement, particularly in regards to global issues such as climate change and human rights. Trudeau is the son of former Canadian Prime Minister Pierre Trudeau.</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Justin Trudeau's middle name?
[B] Joseph
2. What is the name of Justin Trudeau's wife?
[B] Sophie Grégoire Trudeau
3. What is the name of Justin Trudeau's father?
[B] Pierre Trudeau
4. What is the name of Justin Trudeau's official airplane?
[B] Air Canada One
5. What is the name of Justin Trudeau's mother?
[C] Margaret Trudeau
6. What is the name of Justin Trudeau's official limousine?
[C] Cadillac One
7. What is the name of Justin Trudeau's political party?
[D] Liberal Party of Canada
8. What is the name of Justin Trudeau's official residence?
[D] 24 Sussex Drive
9. What year did Justin Trudeau become Prime Minister of Canada?
[B] 2015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Justin Trudeau's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Justin Trudeau's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Justin Trudeau's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Justin Trudeau's official airplane?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Justin Trudeau's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Justin Trudeau's official limousine?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Justin Trudeau's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Justin Trudeau's official residence?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Justin Trudeau become Prime Minister of Canada?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