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Babe Ruth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Ken Griffey Jr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Stan Musial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Frankie Frisch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Barry Bonds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Alex Rodriguez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Babe Ruth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Hank Aaron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Barry Bonds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Sammy Sosa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Hank Aaron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Babe Ruth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Bob Feller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Nolan Ryan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Walter Johnson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Sandy Koufax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Frank Robinson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Jerry Manuel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Willie Randolph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Dusty Baker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Alex Rodriguez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Barry Bonds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Babe Ruth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Hank Aaron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 Louis Cardinals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New York Yankees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Boston Americans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Chicago Cubs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Sandy Koufax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Bob Feller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Justin Verlander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Nolan Ryan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MLB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Major League Baseball Facts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won the National League MVP Award in 1931?
[D] Frankie Frisch
2. Who was the first player to hit 700 home runs?
[C] Babe Ruth
3. Who was the first player to hit 600 home runs?
[D] Babe Ruth
4. Which pitcher struck out 383 batters in the 1973 MLB season?
[B] Nolan Ryan
5. Who was the first African American manager in MLB?
[A] Frank Robinson
6. Who was the first player to hit 500 home runs?
[C] Babe Ruth
7. What was the first team to win a World Series?
[C] Boston Americans
8. Which pitcher threw seven career MLB no-hitters?
[D] Nolan Ryan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won the National League MVP Award in 1931?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was the first player to hit 700 home runs?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was the first player to hit 600 home runs?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pitcher struck out 383 batters in the 1973 MLB season?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was the first African American manager in MLB?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was the first player to hit 500 home runs?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was the first team to win a World Series?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pitcher threw seven career MLB no-hitters?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