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10-12ft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4-6ft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1cm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Mongooses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Snake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help it swim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Its shell looks leathery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help it hide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Jellyfish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Pufferfish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Crabs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Seaweed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100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600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About 400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Leatherback Sea Turtle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enjoy facts about ocean animals. Test your knowledge about these magnificent sea creatures.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Long is a Leatherback Sea Turtle?
[C] 4-6ft
2. What are baby Leatherbacks Predators?
[D] Dogs
3. Why is a Leatherback called a Leatherback?
[C] Its shell looks leathery
4. What do Leatherbacks not eat?
[B] Pufferfish
5. How many eggs do leatherbacks lay
[A] About 100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Long is a Leatherback Sea Turtle?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are baby Leatherbacks Predators?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is a Leatherback called a Leatherback?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 Leatherbacks not 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eggs do leatherbacks 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