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Volcán de Fuego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Volcán Tajumulco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Volcán Acatenango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Volcán Pacaya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Dollar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Quetzal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Peso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Euro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Huilpil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Sarape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Poncho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Serape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English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Portuguese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Spanish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French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Pupusas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Chiles Rellenos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Empanadas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Tamales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Volcán Tajumulco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Volcán de Fuego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Volcán Pacaya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Volcán Acatenango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 Salvador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Guatemala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Managua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Tegucigalpa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Uxmal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Chichen Itza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Palenque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Tikal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Lake Amatitlán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Lake Petén Itzá</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Lake Atitlán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Lake Izabal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Guatemala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Guatemala is a country located in Central America, bordered by Mexico to the north and west, Belize to the northeast, Honduras to the east, El Salvador to the southeast, and the Pacific Ocean to the south. It has a population of approximately 17 million people, with a diverse mix of indigenous and European cultures. The official language is Spanish, but there are also 23 recognized indigenous languages. Guatemala is known for its rich history, including the ancient Mayan civilization, as well as its natural beauty, including volcanoes, rainforests, and beaches. However, it also faces challenges such as poverty, political instability, and violence.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highest point in Guatemala?
[B] Volcán Tajumulco
2. What is the currency of Guatemala?
[B] Quetzal
3. What is the name of the traditional Guatemalan fabric?
[A] Huilpil
4. What is the official language of Guatemala?
[C] Spanish
5. What is the national dish of Guatemala?
[D] Tamales
6. What is the name of the active volcano in Guatemala?
[B] Volcán de Fuego
7. What is the capital city of Guatemala?
[B] Guatemala City
8. What is the name of the ancient Mayan city in Guatemala?
[D] Tikal
9. What is the name of the largest lake in Guatemala?
[D] Lake Izabal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highest point in Guatemala?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currency of Guatemala?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traditional Guatemalan fabric?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official language of Guatemala?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national dish of Guatemala?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active volcano in Guatemala?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capital city of Guatemala?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ancient Mayan city in Guatemala?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largest lake in Guatemala?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