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45-50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40-45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Macropus giganteus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Macropus robustus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Macropus agilis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Macropus rufus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40-50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20-30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Boomer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30-40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20-30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5-7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Kangaroos!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Kangaroo Quiz is a great way to learn more about the fascinating marsupial. The quiz covers a wide range of topics, from the anatomy and behavior of kangaroos to their habitats and conservation status. It is a great way to test your knowledge and learn more about these unique animals. Additionally, the quiz can help you become more aware of the threats facing kangaroos and the importance of conservation efforts. By taking the quiz, you can gain a better understanding of the species and the challenges they face. This knowledge can help you make more informed decisions about how to help protect kangaroos and their habitats. Taking the quiz is also a fun and engaging way to learn more about these amazing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gestation period of a kangaroo?
[C] 30-35 days
2. What is the average size of a kangaroo's home range?
[B] 2-3 km
3. What is the scientific name for a kangaroo?
[A] Macropus giganteus
4. What is the average height of a kangaroo?
[D] 1-2 m
5. What is the average weight of a kangaroo?
[D] 20-30 kg
6. What is the name of the baby kangaroo?
[C] Joey
7. What is the average number of joeys a female kangaroo can have in her pouch at one time?
[B] 1-2
8. What is the average speed of a kangaroo?
[C] 50-60 km/h
9. What is the average number of kangaroos in a mob?
[A] 2-4
10. What is the average lifespan of a kangaroo?
[D] 10-12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gestation period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size of a kangaroo's home range?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for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height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baby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number of joeys a female kangaroo can have in her pouch at one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speed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number of kangaroos in a mob?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lifespan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