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Fairyland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Neverland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Wonderland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Dreamland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Underwater Castle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Mermaid Lagoon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Shipwreck Cove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Rapunzel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Mulan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Tiger Lily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Pocahontas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Lassie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Beethoven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Scooby-Doo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Tinkerbell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Cinderella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Thumbelina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Fairy Godmother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Flying Dutchman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Pearl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Jolly Roger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Queen Anne's Revenge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 Dust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Magic Dust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Fairy Dust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Pixie Dust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Hook captures Wendy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Peter Pan rescues Tiger Lily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Hook steals Peter Pan's shadow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Pan and Wendy fly to Neverland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Lewis Carroll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Roald Dahl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J.K. Rowling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J.M. Barrie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Peter Pan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Peter Pan is a classic Disney movie that tells the story of a young boy who never grows up and his adventures in Neverland. He takes three siblings, Wendy, John, and Michael, on a journey to his magical world where they encounter pirates, mermaids, and fairies. The main antagonist, Captain Hook, is constantly trying to capture Peter and his friends. The movie explores themes of childhood, imagination, and the importance of family. It was released in 1953 and has since become a beloved classic among generations. The movie was based on the play by J.M. Barrie and has been adapted into various forms of media.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island where Peter Pan lives?
[B] Neverland
2. Where do the mermaids live in Peter Pan?
[C] Mermaid Lagoon
3. What is the name of the Indian princess who befriends Peter Pan?
[C] Tiger Lily
4. What is the name of the dog-nanny who takes care of the Darling children?
[C] Nana
5. What is the name of Peter Pan's fairy companion?
[A] Tinkerbell
6. What is the name of the pirate ship captained by Captain Hook?
[C] The Jolly Roger
7. What is the name of the magical fairy dust that Peter Pan uses to fly?
[D] Pixie Dust
8. Which event leads to the final battle between Peter Pan and Captain Hook?
[A] Captain Hook captures Wendy
9. Who wrote the novel Peter Pan?
[D] J.M. Barrie
10. What is the name of Wendy's younger brother who joins Peter Pan in Neverland?
[A] Michael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island where Peter Pan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 the mermaids live in Peter 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Indian princess who befriends Peter 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dog-nanny who takes care of the Darling children?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Peter Pan's fairy companion?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pirate ship captained by Captain Hook?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magical fairy dust that Peter Pan uses to fly?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event leads to the final battle between Peter Pan and Captain Hook?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wrote the novel Peter 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Wendy's younger brother who joins Peter Pan in Neverland?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