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Thanksgiving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Halloween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Monday-Friday at 10am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Saturday-Sunday at 10am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Monday-Friday at 9am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Saturday-Sunday at 9am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Cookie Monster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Elmo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Oscar the Grouch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Oscar the Grouch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 Monster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Count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Elmo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bakery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treehouse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Oscar the Grouch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 Monster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Ernie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Oscar the Grouch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Oscar the Grouch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Elmo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Cookie Monster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 Monster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Elmo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Sesame Street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Sesame Street is a long-running educational children's television show that first aired in 1969. The show is known for its colorful cast of characters, including Big Bird, Elmo, Cookie Monster, and Oscar the Grouch. Each episode features a mix of live-action and puppetry, as well as animated segments and musical performances. The show is designed to teach young children basic skills such as counting, letter recognition, and social skills. Sesame Street has won numerous awards over the years, including 189 Emmy Awards, making it the most awarded children's television show in history. The show has also been praised for its inclusivity and representation of diverse communities. (Source: Sesame Workshop)</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event is celebrated on Sesame Street?
[B] All of the above
2. When does Sesame Street air on TV?
[C] Monday-Friday at 9am
3. What is the name of the Sesame Street character who is a green monster and lives in a cave?
[C] Oscar the Grouch
4. What is the name of the Sesame Street character who is a blue monster and loves to eat cookies?
[C] Cookie Monster
5. What is the name of the Sesame Street character who loves to count?
[C] The Count
6. Where does Cookie Monster live?
[A] In a bakery
7. What is the name of the Sesame Street character who is a furry blue monster and is best friends with Elmo?
[C] Grover
8. Which character on Sesame Street is known for living in a trash can?
[D] Oscar the Grouch
9. Which character lives in a trash can?
[A] Oscar the Grouch
10. What is the name of the Sesame Street character who is a red monster and loves to hug?
[D] Elmo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event is celebrated on Sesame Street?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does Sesame Street air on 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Sesame Street character who is a green monster and lives in a cave?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Sesame Street character who is a blue monster and loves to eat cookies?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Sesame Street character who loves to count?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Cookie Monster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Sesame Street character who is a furry blue monster and is best friends with Elmo?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on Sesame Street is known for living in a trash can?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lives in a trash can?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Sesame Street character who is a red monster and loves to hug?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