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Sweden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Finland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Norway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Russia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Henry VI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 Henry VIII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Duke of Orleans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Jane Perry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Kate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Esther Howland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Mary Holland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Pope Paul VI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St. Valentine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Pope Gelasius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Roman Emperor Claudius 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His sister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His mother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His girlfriend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His wife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Athena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Cupid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Zeus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Aphrodite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Berlin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Tokyo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Yellow roses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Marigold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 rose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Valentine's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Red roses, chocolates and teddy bears! Try out this game show about Valentine's day.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what country is Valentine’s Day known as “Friend’s Day"
[B] Finland
2. Name the popular England King who declared 14 February as an official holiday
[B] King Henry VIII
3. Name the woman who popularized Valentine's Day greeting cards in America
[C] Esther Howland
4. Till the Middle Age, people used to believe that 14 February marks the time when the birds start their mating season
[B] True
5. Valentine's Day commemorates the death of
[B] St. Valentine
6. It is believed that the first known valentine wish was written by Charles, the Duke of Orleans. Can you guess whom did he wrote the valentine letter to
[D] His wife
7. Which Greek god is considered a symbol of Valentine's Day
[B] Cupid
8. In which city was Valentine's day first celebrated
[C] Paris
9. Which of these flowers are the quickest ones to sell out on Valentine's Day
[D] Red rose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what country is Valentine’s Day known as “Friend’s Day"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Name the popular England King who declared 14 February as an official holiday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Name the woman who popularized Valentine's Day greeting cards in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Till the Middle Age, people used to believe that 14 February marks the time when the birds start their mating season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Valentine's Day commemorates the death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It is believed that the first known valentine wish was written by Charles, the Duke of Orleans. Can you guess whom did he wrote the valentine letter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Greek god is considered a symbol of Valentine's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which city was Valentine's day first celebrated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these flowers are the quickest ones to sell out on Valentine's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