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Doctorate in Political Science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Doctorate in Law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Doctorate in Economics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Doctorate in Quantum Chemistry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Angela Dorothea Schulz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Angela Dorothea Kasner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Angela Dorothea Köhler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Angela Dorothea Merkel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Berlin,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Frankfurt, Germany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Munich, Germany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Hamburg,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July 17, 1956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July 17, 1958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July 17, 1954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July 17, 1952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Agnostic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Catholic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Atheist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Protestant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Party (Greens)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 Democratic Union (CDU)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Free Democratic Party (FDP)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Social Democratic Party (SPD)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November 22,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November 22,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November 22, 2003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November 22,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Mama Deutschland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Mutti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Mama Merkel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Gardening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Angela Merkel: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Angela Merkel Quiz is a great way to learn more about the German Chancellor and her accomplishments. It is also a great way to test your knowledge of her and her policies. The quiz covers a wide range of topics, from her early life and career to her current role as Chancellor. It also covers her political views and her role in the European Union. Taking the quiz can help you gain a better understanding of her and her policies, as well as her impact on the world. Additionally, it can help you gain a better understanding of the German political system and the European Union. Taking the Angela Merkel Quiz is a great way to stay informed and educated about the German Chancellor and her accomplishments.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Angela Merkel's educational background?
[D] Doctorate in Quantum Chemistry
2. What is Angela Merkel's full name?
[D] Angela Dorothea Merkel
3. Where was Angela Merkel born?
[D] Hamburg, Germany
4. What is Angela Merkel's date of birth?
[C] July 17, 1954
5. What is Angela Merkel's religion?
[D] Protestant
6. What is Angela Merkel's political party?
[B] Christian Democratic Union (CDU)
7. When did Angela Merkel become Chancellor of Germany?
[B] November 22, 2005
8. What is Angela Merkel's nickname?
[C] Mutti
9. What is Angela Merkel's favorite hobby?
[B] Hiking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Angela Merkel's educational background?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Angela Merkel's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was Angela Merkel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Angela Merkel's date of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Angela Merkel's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Angela Merkel's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did Angela Merkel become Chancellor of Germany?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Angela Merkel's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Angela Merkel's favorite hobby?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