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simulation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hologram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illusion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Corrupting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Leni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Lincoln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Tweak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Broflovski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Stotch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Minnesota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Crescent Rose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Magnhild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Crooked Scythe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Thorned Rosebud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Joe Swanson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Cleveland Brown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Greased-up Deaf Guy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Glenn Quagmire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Rebecca Sugar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J. G. Quintel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Pendleton 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 Bocquelet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Squidward Tentacles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Patrick Star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Mr. Krabs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SpongeBob SquarePants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Daddy.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Sequel?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Rusty!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Cartoons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Cartoons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"Gravity Falls", the character Bill Cipher remarks that "the universe is what?"
[B] A hologram
2. Who is the "dumb blonde" character in Nickelodeon's "The Loud House"?
[A] Leni
3. In South Park, what is Stan's surname?
[B] Marsh
4. Which city did Anger berate for ruining pizza in "Inside Out"?
[A] San Francisco
5. What is the name of Ruby Rose's weapon from RWBY?
[A] Crescent Rose
6. Which 'Family Guy' character got his own spin-off show in 2009?
[B] Cleveland Brown
7. What was the number on Gerald's shirt in "Hey Arnold!"?
[C] 33
8. Who created the Cartoon Network series "Regular Show"?
[B] J. G. Quintel
9. Which of these characters live in a pineapple under the sea in the cartoon "SpongeBob SquarePants".
[D] SpongeBob SquarePants
10. What was Maggie Simpson's first canonical word, not including the Tracey Ullman shorts?
[B] Daddy.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"Gravity Falls", the character Bill Cipher remarks that "the universe is what?"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"dumb blonde" character in Nickelodeon's "The Loud House"?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South Park, what is Stan's surname?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city did Anger berate for ruining pizza in "Inside Out"?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Ruby Rose's weapon from RWBY?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'Family Guy' character got his own spin-off show in 2009?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number on Gerald's shirt in "Hey Arnold!"?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created the Cartoon Network series "Regular Show"?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characters live in a pineapple under the sea in the cartoon "SpongeBob SquarePants".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Maggie Simpson's first canonical word, not including the Tracey Ullman shorts?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