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Noun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Adjective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Adverb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Verb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Adjective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Noun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Verb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Adverb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Mammal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Largest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Blue Whale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Planet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Article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Conjunction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Pronoun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Preposition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Adverb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Pronoun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Verb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Adjective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Pronoun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Adjective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Preposition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Conjuction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Verb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Adverb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Adjective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Noun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Adjective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Noun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Pronoun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Adverb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Sun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Rises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East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Articles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Preposition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Conjuction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Pronoun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Parts of Speech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Game show designed to test your knowledge on the parts of speech.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Any word that represents a person, place or thing is known as
[A] Noun
2. A word that modifies a verb, an adjective, another adverb, or even a whole sentence
[D] Adverb
3. Identify the adjective in the sentence The blue whale is the largest mammal on this planet
[B] Largest
4. A word that comes before a noun to show if it's specific or general
[A] Article
5. A word that describes the traits, qualities, or number of a noun
[D] Adjective
6. The words you substitute for specific nouns when the reader or listener knows which specific noun you are referring to
[A] Pronoun
7. Action words are known as
[A] Verb
8. The word beautiful in the sentence I bought a beautiful scarf at the store
[A] Adjective
9. Identify the noun in the sentence The sun rises in the east
[A] Sun
10. These words tell you the relationship between the other words in a sentence
[B] Preposition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Any word that represents a person, place or thing is known as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A word that modifies a verb, an adjective, another adverb, or even a whole sentence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Identify the adjective in the sentence The blue whale is the largest mammal on this planet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A word that comes before a noun to show if it's specific or general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A word that describes the traits, qualities, or number of a noun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The words you substitute for specific nouns when the reader or listener knows which specific noun you are referring to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Action words are known as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The word beautiful in the sentence I bought a beautiful scarf at the store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Identify the noun in the sentence The sun rises in the east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These words tell you the relationship between the other words in a sentence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