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 Bighorn Sheep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Mountain 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Coyote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Henderson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Carson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 Vegas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Goldenrod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 Paintbrush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 Marigold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Sagebrush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 Las Vegas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Henderson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 Vegas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Charleston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Boundary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Wheeler 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Las Vegas Strip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Rock Canyon National Conservation Area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Tahoe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Hoover 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Las Vegas Raiders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Las Vegas Lights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Las Vegas Knights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 Vegas Aces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Silver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Golden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Diamond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Copper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Tahoe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Powell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Mead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Havasu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Nevada: The Silver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Nevada is a state located in the western region of the United States. It is known for its desert landscapes, including the Mojave Desert and Great Basin Desert. The state is home to Las Vegas, a popular tourist destination known for its casinos, entertainment, and nightlife. Nevada is also known for its mining industry, particularly for gold and silver. The state has a diverse population, with a significant Hispanic and Native American presence. It is the seventh-largest state in terms of land area and has a population of approximately 3 million people. Nevada is also home to several national parks, including Great Basin National Park and Lake Mead National Recreation Area.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animal is the official state animal of Nevada?
[A] Desert Bighorn Sheep
2. Which city is the capital city of Nevada?
[C] Carson City
3. Which flower is the official state flower of Nevada?
[D] Sagebrush
4. Which of these Nevada cities had the largest population in the 2020 U.S. Census?
[D] Las Vegas
5. What is the highest point in Nevada?
[B] Boundary Peak
6. Which Nevada attraction is a National Scenic Byway lined with major themed casino resorts?
[A] The Las Vegas Strip
7. Which NFL team began playing its home games at Allegiant Stadium in the Las Vegas area in 2020?
[A] Las Vegas Raiders
8. What is the nickname of Nevada?
[A] The Silver State
9. Which famous lake is located on the border of California and Nevada?
[A] Lake Tahoe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animal is the official state animal of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city is the capital city of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flower is the official state flower of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these Nevada cities had the largest population in the 2020 U.S. Census?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point in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Nevada attraction is a National Scenic Byway lined with major themed casino resorts?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NFL team began playing its home games at Allegiant Stadium in the Las Vegas area in 2020?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nickname of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famous lake is located on the border of California and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