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85-110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110-135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60-85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135-160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Canis lupus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Phascolarctos cinereus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Macropus giganteus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Ursus arctos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18-20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22-24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24-26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20-22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Berries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Eucalyptus leaves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6-8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8-10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4-6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4-15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25-35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15-25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35-45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65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55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Koala Knowledge: A Koala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Koala Quiz is a great way to learn more about koalas and their unique characteristics. The quiz covers a wide range of topics, from koala anatomy and behavior to their habitat and diet. It also provides an opportunity to test your knowledge of koalas and learn more about them. By taking the quiz, you can gain a better understanding of koalas and their place in the natural world. Additionally, the quiz can help you identify areas where you may need to brush up on your koala knowledge. Taking the quiz can also be a fun and educational experience, as it provides an opportunity to learn more about koalas and their fascinating lives. Finally, taking the quiz can help you become a more informed and responsible koala enthusiast, as you will be better equipped to make decisions that will benefit koalas and their habitats.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height of a Koala?
[C] 60-85 cm
2. What is the scientific name for a Koala?
[B] Phascolarctos cinereus
3. What is the average number of hours a Koala sleeps each day?
[A] 18-20 hours
4. What is the primary food source for Koalas?
[C] Eucalyptus leaves
5. What is the average speed at which a Koala can move?
[C] 2-4 km/h
6. What is the average age at which a Koala reaches sexual maturity?
[C] 2-3 years
7. What is the average weight of a Koala?
[A] 4-15 kg
8. What is the average litter size for a Koala?
[A] 1-2
9. What is the average gestation period for a Koala?
[D] 35 days
10. What is the average lifespan of a Koala in the wild?
[D] 10-15 years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height of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scientific name for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number of hours a Koala sleeps each 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food source for Koalas?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speed at which a Koala can move?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age at which a Koala reaches sexual maturity?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weight of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litter size for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gestation period for a Koala?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lifespan of a Koala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