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Día de las Brujas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Día de los Magia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Día de Todos los Santos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Día de los Muertos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Ireland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Germany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Spain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France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Sugar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Fear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Harvest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Death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Mango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Pumpkin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Papaya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Apple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30th September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25th October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22nd August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31st October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8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10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6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4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Strawberries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Pumpkins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Candy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Apples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Blue and black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White and blue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Black and red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Black and orange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Bushes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Underground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Trees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Vines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Green Pumpkin Project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Red Pumpkin Project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Teal Pumpkin Project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Pink Pumpkin Project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Halloween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When witches go riding and black cats are seen, the moon laughs and whispers 'tis near halloween. Join us in playing this super fun game show.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Halloween day called in Spain
[A] Día de las Brujas
2. Jack o lanterns originated in
[A] Ireland
3. What does the color black represent during Halloween?
[D] Death
4. Which fruit is commonly used to make Jack o' lantern
[B] Pumpkin
5. On which date do we celebrate Halloween
[D] 31st October
6. How many legs do spiders have
[A] 8
7. What do people bob for on halloween?
[D] Apples
8. Pick the color combination that is popularly associated with the celebration of Halloween
[D] Black and orange
9. Pumpkins grow on
[D] Vines
10. The worldwide project to make trick or treating safer and more inclusive for children with food allergies is known as
[C] Teal Pumpkin Project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Halloween day called in Spain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Jack o lanterns originated in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does the color black represent during Halloween?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fruit is commonly used to make Jack o' lantern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On which date do we celebrate Halloween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How many legs do spiders have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do people bob for on halloween?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Pick the color combination that is popularly associated with the celebration of Halloween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Pumpkins grow on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The worldwide project to make trick or treating safer and more inclusive for children with food allergies is known as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